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41.2943132,174.77299100000005"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Wellington</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Wellington Urban MW (SH1) - Te Aro</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WELLLED01</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295°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64,849</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120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1200 x 600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top reach performing digital screen located on Vivian St greets Wellington MW (SH1) audiences en route to Te Aro, Basin Reserve and Wellington Airport. Congestion at the Victoria St intersection assures high dwell times. Businesses in the vicinity are predominantly retailers, tertiary institutes, government departments and professional services. Cuba St is nearby. This location is a standout for audiences that visit Travel Agents, Office Supplies, QSR, Supermarkets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