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1.29143,174.77741"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Manners St - Te Aro</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WELL49-151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110°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9m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4,911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spectacular panel in the heart of Wellington faces audiences travelling up Manners St and Dixon St, as well as pedestrians criss-crossing Te Aro Park. Dominated by restaurants, bars and nightclubs makes the area the nightlife hub of town. Courtenay Pl is nearby. This panel is perfect for promoting premium beverages. Businesses in the vicinity include Rebel Sport, Platypus Shoes, Bargain Chemist and McDonald’s. This location is a standout for audiences that visit Telco Stores, Outdoors Stores, Office Supplies, Travel Agents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