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36.92081112958724,174.84085431296694"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Auckland</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Mt Wellington HW - Business Park</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AUCKLED26</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335°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12 x 3m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58,557</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8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1920 x 480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digital screen located on Mt Wellington HW reaches audiences heading north onto the Southern MW or south towards Mt Wellington Business Park, Otahuhu or Penrose. Blue-chip industries base their head offices here due to easy MW access and public transport. Sylvia Park is nearby. For greater impact, add AUCKLED24 down the road, and we can sync your creative to run simultaneously. This location is a standout for audiences that visit Travel Agents, QSR, DIY Hardware Stores, Petrol Stations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