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1.13790069999999,174.841980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Porirua</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Titahi Bay Rd - Porirua City Centre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WELL52-151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9 x 12m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41,627</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panel located on multi-laned arterial Tītahi Bay Rd reaches audiences leaving the shopping, residential and industrial zones of Porirua City Centre en route to the SH1 MW interchange for Wellington, Kāpiti Coast or Cannons Creek. Long sightlines and congestion at the Kenepuru Dr roundabout assures high dwell times. This location is a standout for audiences that visit QSR, Petrol Stations, Supermarkets, DIY Hardware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