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43.49672,172.607487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Christchurch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Harewood Rd - Papanui (IN)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CHCH20-121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295°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12.3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42,434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Yes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performing, and in-demand panel located in desirable Papanui faces Harewood Rd audiences en route south to the CBD. Long sightlines and congestion at the traffic light-controlled intersection assures high dwell times. Businesses in the vicinity include Farmers, PAK’nSAVE, Animates and KFC. Northlands Shopping Centre and Merivale Mall is nearby. This location is a standout for audiences that visit Department Stores, Electronics Stores, Supermarkets, Big Box Retailers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