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57209,172.50530000000003"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South Rd (SH1) - Islington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CHCH04-61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17,391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Main South Rd is the last within city limits and reaches southbound audiences en route to Timaru and beyond. This panel is perfect for promoting tourism attractions as well as road trip essentials of confectionery, fast-food, petrol and road safety. This location is a standout for audiences that visit Outdoors Stores, Department Stores, Electronics Stores,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