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9.058284,174.072114"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New Plymouth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Devon St W - New Plymouth</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NEWP02-61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250°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6,000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Devon St West in the heart of New Plymouth reaches central city shoppers and eastbound audiences en route to Strandon. Congestion along this stretch of road assures high dwell times. Businesses in the vicinity include Farmers, Platypus Shoes, Kathmandu, and Subway, along with cafés, restaurants and accommodation options. This location is a standout for audiences that visit Office Supplies, Car Dealerships, Travel Agents, Outdoor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