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3.54170939999999,172.6368716"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Colombo St - Sydenham</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CHCHLED31</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360°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16 x 4m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13,968</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1920 x 480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spectacular sized digital screen located on the Colombo Street flyover reaches outbound audiences en route to the southern suburbs of Sydenham, Beckenham, and Port Hills. The Colombo nearby is an elite retail and entertainment district. Beyond are QSR brands McDonald’s, Subway, Pizza Hut, Burger Fuel and St Pierre’s. This location is a standout for audiences that visit Electronics Stores, Office Supplies, Outdoors Stores, Department Stores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