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0.2264257,175.56333080000002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Feilding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Kimbolton Rd - Feilding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FEIL03-61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240°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5,558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Yes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panel located in the heart of Feilding on Kimbolton Rd reaches central business shoppers and northbound audiences. Feilding has a population of 16,000, services surrounding farms and has become a lifestyle setting for those working in nearby Palmerston North. Businesses in the vicinity include Mitre 10, Repco, Subway and Pizza Hut. This location is a standout for audiences that visit QSR, Big Box Retailers, Petrol Stations, DIY Hardware Stores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