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0.0467,175.21401"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Whanganui</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SH3 - Turakina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WHAN01-62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320°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6,790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SH3 in Turakina in rural Manawatū faces audiences from Whanganui en route to Palmerston North, Marton and Bulls. The Rātana religious and political movement originated at nearby Rātana Pā. This panel is perfectly located to promote road trip essentials of confectionery, fast-food, petrol and road safety. This location is a standout for audiences that visit Outdoor Stores, Car Dealerships, Travel Agents, QSR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