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60" r:id="rId1"/>
  </p:sldMasterIdLst>
  <p:notesMasterIdLst>
    <p:notesMasterId r:id="rId3"/>
  </p:notesMasterIdLst>
  <p:sldIdLst>
    <p:sldId id="307" r:id="rId2"/>
  </p:sldIdLst>
  <p:sldSz cx="12192000" cy="6858000"/>
  <p:notesSz cx="6797675" cy="9926638"/>
  <p:embeddedFontLst>
    <p:embeddedFont>
      <p:font typeface="Axiforma" pitchFamily="2" charset="77"/>
      <p:regular r:id="rId4"/>
    </p:embeddedFont>
    <p:embeddedFont>
      <p:font typeface="Axiforma Light" pitchFamily="2" charset="77"/>
      <p:regular r:id="rId5"/>
    </p:embeddedFont>
    <p:embeddedFont>
      <p:font typeface="Axiforma Medium" pitchFamily="2" charset="77"/>
      <p:regular r:id="rId6"/>
    </p:embeddedFont>
    <p:embeddedFont>
      <p:font typeface="Axiforma SemiBold" pitchFamily="2" charset="77"/>
      <p:regular r:id="rId7"/>
      <p:bold r:id="rId8"/>
    </p:embeddedFont>
    <p:embeddedFont>
      <p:font typeface="Calibri" panose="020F0502020204030204" pitchFamily="34" charset="0"/>
      <p:regular r:id="rId9"/>
      <p:bold r:id="rId10"/>
      <p:italic r:id="rId11"/>
      <p:boldItalic r:id="rId1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6197"/>
  </p:normalViewPr>
  <p:slideViewPr>
    <p:cSldViewPr snapToGrid="0" snapToObjects="1">
      <p:cViewPr varScale="1">
        <p:scale>
          <a:sx n="119" d="100"/>
          <a:sy n="119" d="100"/>
        </p:scale>
        <p:origin x="216"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presProps" Target="presProps.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theme" Target="theme/theme1.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3165129F-C672-E143-8E59-B3DE32DB53B7}" type="datetimeFigureOut">
              <a:rPr lang="en-US" smtClean="0"/>
              <a:t>4/28/22</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4F20FC67-F299-D84A-8435-0CE51803D2B4}" type="slidenum">
              <a:rPr lang="en-US" smtClean="0"/>
              <a:t>‹#›</a:t>
            </a:fld>
            <a:endParaRPr lang="en-US"/>
          </a:p>
        </p:txBody>
      </p:sp>
    </p:spTree>
    <p:extLst>
      <p:ext uri="{BB962C8B-B14F-4D97-AF65-F5344CB8AC3E}">
        <p14:creationId xmlns:p14="http://schemas.microsoft.com/office/powerpoint/2010/main" val="8382255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t>
            </a:r>
          </a:p>
        </p:txBody>
      </p:sp>
      <p:sp>
        <p:nvSpPr>
          <p:cNvPr id="4" name="Slide Number Placeholder 3"/>
          <p:cNvSpPr>
            <a:spLocks noGrp="1"/>
          </p:cNvSpPr>
          <p:nvPr>
            <p:ph type="sldNum" sz="quarter" idx="5"/>
          </p:nvPr>
        </p:nvSpPr>
        <p:spPr/>
        <p:txBody>
          <a:bodyPr/>
          <a:lstStyle/>
          <a:p>
            <a:fld id="{0ADD437C-CFFD-F341-BAD1-B44E61BAEA7E}" type="slidenum">
              <a:rPr lang="en-US" smtClean="0"/>
              <a:t>1</a:t>
            </a:fld>
            <a:endParaRPr lang="en-US"/>
          </a:p>
        </p:txBody>
      </p:sp>
    </p:spTree>
    <p:extLst>
      <p:ext uri="{BB962C8B-B14F-4D97-AF65-F5344CB8AC3E}">
        <p14:creationId xmlns:p14="http://schemas.microsoft.com/office/powerpoint/2010/main" val="12437219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Master" Target="../slideMasters/slideMaster1.xml"/><Relationship Id="rId6" Type="http://schemas.openxmlformats.org/officeDocument/2006/relationships/image" Target="../media/image9.jpg"/><Relationship Id="rId5" Type="http://schemas.openxmlformats.org/officeDocument/2006/relationships/image" Target="../media/image8.png"/><Relationship Id="rId4" Type="http://schemas.openxmlformats.org/officeDocument/2006/relationships/hyperlink" Target="--HYPERLINK--"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 Flat Green">
    <p:spTree>
      <p:nvGrpSpPr>
        <p:cNvPr id="1" name=""/>
        <p:cNvGrpSpPr/>
        <p:nvPr/>
      </p:nvGrpSpPr>
      <p:grpSpPr>
        <a:xfrm>
          <a:off x="0" y="0"/>
          <a:ext cx="0" cy="0"/>
          <a:chOff x="0" y="0"/>
          <a:chExt cx="0" cy="0"/>
        </a:xfrm>
      </p:grpSpPr>
      <p:pic>
        <p:nvPicPr>
          <p:cNvPr id="5" name="Picture 4" descr="Shape, square&#10;&#10;Description automatically generated">
            <a:extLst>
              <a:ext uri="{FF2B5EF4-FFF2-40B4-BE49-F238E27FC236}">
                <a16:creationId xmlns:a16="http://schemas.microsoft.com/office/drawing/2014/main" id="{0B148ACA-76C7-E44B-9D39-93D71A7184C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46" y="0"/>
            <a:ext cx="12192000" cy="6858000"/>
          </a:xfrm>
          <a:prstGeom prst="rect">
            <a:avLst/>
          </a:prstGeom>
        </p:spPr>
      </p:pic>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a:prstGeom prst="rect">
            <a:avLst/>
          </a:prstGeom>
        </p:spPr>
        <p:txBody>
          <a:bodyPr anchor="b">
            <a:normAutofit/>
          </a:bodyPr>
          <a:lstStyle>
            <a:lvl1pPr algn="l">
              <a:defRPr sz="4800" b="1" i="0">
                <a:solidFill>
                  <a:schemeClr val="bg1"/>
                </a:solidFill>
                <a:latin typeface="Axiforma SemiBold" pitchFamily="2" charset="77"/>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6" name="TextBox 15">
            <a:extLst>
              <a:ext uri="{FF2B5EF4-FFF2-40B4-BE49-F238E27FC236}">
                <a16:creationId xmlns:a16="http://schemas.microsoft.com/office/drawing/2014/main" id="{355AEDED-DBBF-F947-BB98-42F7FC34F9B2}"/>
              </a:ext>
            </a:extLst>
          </p:cNvPr>
          <p:cNvSpPr txBox="1"/>
          <p:nvPr userDrawn="1"/>
        </p:nvSpPr>
        <p:spPr>
          <a:xfrm>
            <a:off x="3443288" y="-771525"/>
            <a:ext cx="184731" cy="369332"/>
          </a:xfrm>
          <a:prstGeom prst="rect">
            <a:avLst/>
          </a:prstGeom>
          <a:noFill/>
        </p:spPr>
        <p:txBody>
          <a:bodyPr wrap="none" rtlCol="0">
            <a:spAutoFit/>
          </a:bodyPr>
          <a:lstStyle/>
          <a:p>
            <a:endParaRPr lang="en-US"/>
          </a:p>
        </p:txBody>
      </p:sp>
      <p:sp>
        <p:nvSpPr>
          <p:cNvPr id="17" name="TextBox 16">
            <a:extLst>
              <a:ext uri="{FF2B5EF4-FFF2-40B4-BE49-F238E27FC236}">
                <a16:creationId xmlns:a16="http://schemas.microsoft.com/office/drawing/2014/main" id="{C9A4A58E-62C1-2D4C-BFD7-85C504955DB0}"/>
              </a:ext>
            </a:extLst>
          </p:cNvPr>
          <p:cNvSpPr txBox="1"/>
          <p:nvPr userDrawn="1"/>
        </p:nvSpPr>
        <p:spPr>
          <a:xfrm>
            <a:off x="4284921" y="-744279"/>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566408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ne Image Only">
    <p:spTree>
      <p:nvGrpSpPr>
        <p:cNvPr id="1" name=""/>
        <p:cNvGrpSpPr/>
        <p:nvPr/>
      </p:nvGrpSpPr>
      <p:grpSpPr>
        <a:xfrm>
          <a:off x="0" y="0"/>
          <a:ext cx="0" cy="0"/>
          <a:chOff x="0" y="0"/>
          <a:chExt cx="0" cy="0"/>
        </a:xfrm>
      </p:grpSpPr>
      <p:pic>
        <p:nvPicPr>
          <p:cNvPr id="12" name="Picture 11" descr="A picture containing application&#10;&#10;Description automatically generated">
            <a:extLst>
              <a:ext uri="{FF2B5EF4-FFF2-40B4-BE49-F238E27FC236}">
                <a16:creationId xmlns:a16="http://schemas.microsoft.com/office/drawing/2014/main" id="{0D9E1FC7-9784-254D-9D25-4739C40FA51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200150" cy="6858000"/>
          </a:xfrm>
          <a:prstGeom prst="rect">
            <a:avLst/>
          </a:prstGeom>
        </p:spPr>
      </p:pic>
      <p:sp>
        <p:nvSpPr>
          <p:cNvPr id="2" name="Title 1">
            <a:extLst>
              <a:ext uri="{FF2B5EF4-FFF2-40B4-BE49-F238E27FC236}">
                <a16:creationId xmlns:a16="http://schemas.microsoft.com/office/drawing/2014/main" id="{AA3FABDA-B887-B446-B42B-AD96BCBD6A90}"/>
              </a:ext>
            </a:extLst>
          </p:cNvPr>
          <p:cNvSpPr>
            <a:spLocks noGrp="1"/>
          </p:cNvSpPr>
          <p:nvPr>
            <p:ph type="title"/>
          </p:nvPr>
        </p:nvSpPr>
        <p:spPr>
          <a:xfrm>
            <a:off x="518160" y="773907"/>
            <a:ext cx="10515600" cy="544512"/>
          </a:xfrm>
          <a:prstGeom prst="rect">
            <a:avLst/>
          </a:prstGeom>
        </p:spPr>
        <p:txBody>
          <a:bodyPr/>
          <a:lstStyle>
            <a:lvl1pPr>
              <a:defRPr b="1" i="0">
                <a:latin typeface="Axiforma SemiBold" pitchFamily="2" charset="77"/>
              </a:defRPr>
            </a:lvl1pPr>
          </a:lstStyle>
          <a:p>
            <a:r>
              <a:rPr lang="en-GB"/>
              <a:t>Click to edit Master title style</a:t>
            </a:r>
            <a:endParaRPr lang="en-US"/>
          </a:p>
        </p:txBody>
      </p:sp>
      <p:sp>
        <p:nvSpPr>
          <p:cNvPr id="8" name="Picture Placeholder 7">
            <a:extLst>
              <a:ext uri="{FF2B5EF4-FFF2-40B4-BE49-F238E27FC236}">
                <a16:creationId xmlns:a16="http://schemas.microsoft.com/office/drawing/2014/main" id="{9D4A8310-1851-DF43-A31B-6BC3A60F8EA1}"/>
              </a:ext>
            </a:extLst>
          </p:cNvPr>
          <p:cNvSpPr>
            <a:spLocks noGrp="1"/>
          </p:cNvSpPr>
          <p:nvPr>
            <p:ph type="pic" sz="quarter" idx="10"/>
          </p:nvPr>
        </p:nvSpPr>
        <p:spPr>
          <a:xfrm>
            <a:off x="633032" y="1844675"/>
            <a:ext cx="10924984" cy="4105657"/>
          </a:xfrm>
          <a:solidFill>
            <a:schemeClr val="bg1">
              <a:lumMod val="85000"/>
            </a:schemeClr>
          </a:solidFill>
        </p:spPr>
        <p:txBody>
          <a:bodyPr/>
          <a:lstStyle/>
          <a:p>
            <a:r>
              <a:rPr lang="en-GB"/>
              <a:t>Click icon to add picture</a:t>
            </a:r>
            <a:endParaRPr lang="en-US"/>
          </a:p>
        </p:txBody>
      </p:sp>
      <p:cxnSp>
        <p:nvCxnSpPr>
          <p:cNvPr id="6" name="Straight Connector 5">
            <a:extLst>
              <a:ext uri="{FF2B5EF4-FFF2-40B4-BE49-F238E27FC236}">
                <a16:creationId xmlns:a16="http://schemas.microsoft.com/office/drawing/2014/main" id="{0471E288-0837-411B-BB63-0D56F8A8E6D0}"/>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6820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1_Title Slide Black and White Image">
    <p:spTree>
      <p:nvGrpSpPr>
        <p:cNvPr id="1" name=""/>
        <p:cNvGrpSpPr/>
        <p:nvPr/>
      </p:nvGrpSpPr>
      <p:grpSpPr>
        <a:xfrm>
          <a:off x="0" y="0"/>
          <a:ext cx="0" cy="0"/>
          <a:chOff x="0" y="0"/>
          <a:chExt cx="0" cy="0"/>
        </a:xfrm>
      </p:grpSpPr>
      <p:pic>
        <p:nvPicPr>
          <p:cNvPr id="5" name="Picture 4" descr="Shape, square&#10;&#10;Description automatically generated">
            <a:extLst>
              <a:ext uri="{FF2B5EF4-FFF2-40B4-BE49-F238E27FC236}">
                <a16:creationId xmlns:a16="http://schemas.microsoft.com/office/drawing/2014/main" id="{0B148ACA-76C7-E44B-9D39-93D71A7184C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46" y="0"/>
            <a:ext cx="12192000" cy="6858000"/>
          </a:xfrm>
          <a:prstGeom prst="rect">
            <a:avLst/>
          </a:prstGeom>
        </p:spPr>
      </p:pic>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p:spPr>
        <p:txBody>
          <a:bodyPr anchor="b">
            <a:normAutofit/>
          </a:bodyPr>
          <a:lstStyle>
            <a:lvl1pPr algn="l">
              <a:defRPr sz="4800" b="1" i="0">
                <a:solidFill>
                  <a:schemeClr val="bg1"/>
                </a:solidFill>
                <a:latin typeface="Axiforma SemiBold" pitchFamily="2" charset="77"/>
              </a:defRPr>
            </a:lvl1pPr>
          </a:lstStyle>
          <a:p>
            <a:r>
              <a:rPr lang="en-GB"/>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7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16" name="TextBox 15">
            <a:extLst>
              <a:ext uri="{FF2B5EF4-FFF2-40B4-BE49-F238E27FC236}">
                <a16:creationId xmlns:a16="http://schemas.microsoft.com/office/drawing/2014/main" id="{355AEDED-DBBF-F947-BB98-42F7FC34F9B2}"/>
              </a:ext>
            </a:extLst>
          </p:cNvPr>
          <p:cNvSpPr txBox="1"/>
          <p:nvPr userDrawn="1"/>
        </p:nvSpPr>
        <p:spPr>
          <a:xfrm>
            <a:off x="3443288" y="-771525"/>
            <a:ext cx="184731" cy="369332"/>
          </a:xfrm>
          <a:prstGeom prst="rect">
            <a:avLst/>
          </a:prstGeom>
          <a:noFill/>
        </p:spPr>
        <p:txBody>
          <a:bodyPr wrap="none" rtlCol="0">
            <a:spAutoFit/>
          </a:bodyPr>
          <a:lstStyle/>
          <a:p>
            <a:endParaRPr lang="en-US" dirty="0"/>
          </a:p>
        </p:txBody>
      </p:sp>
      <p:sp>
        <p:nvSpPr>
          <p:cNvPr id="17" name="TextBox 16">
            <a:extLst>
              <a:ext uri="{FF2B5EF4-FFF2-40B4-BE49-F238E27FC236}">
                <a16:creationId xmlns:a16="http://schemas.microsoft.com/office/drawing/2014/main" id="{C9A4A58E-62C1-2D4C-BFD7-85C504955DB0}"/>
              </a:ext>
            </a:extLst>
          </p:cNvPr>
          <p:cNvSpPr txBox="1"/>
          <p:nvPr userDrawn="1"/>
        </p:nvSpPr>
        <p:spPr>
          <a:xfrm>
            <a:off x="4284921" y="-744279"/>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596656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Sitecar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F86460E-4B80-134C-8DE1-415A25BD70B9}"/>
              </a:ext>
            </a:extLst>
          </p:cNvPr>
          <p:cNvSpPr>
            <a:spLocks noGrp="1"/>
          </p:cNvSpPr>
          <p:nvPr>
            <p:ph type="ctrTitle" hasCustomPrompt="1"/>
          </p:nvPr>
        </p:nvSpPr>
        <p:spPr>
          <a:xfrm>
            <a:off x="360002" y="956127"/>
            <a:ext cx="3683361" cy="458871"/>
          </a:xfrm>
        </p:spPr>
        <p:txBody>
          <a:bodyPr anchor="b">
            <a:normAutofit/>
          </a:bodyPr>
          <a:lstStyle>
            <a:lvl1pPr algn="l">
              <a:defRPr sz="2400" b="1" i="0">
                <a:solidFill>
                  <a:srgbClr val="1AA154"/>
                </a:solidFill>
                <a:latin typeface="Axiforma SemiBold" pitchFamily="2" charset="77"/>
              </a:defRPr>
            </a:lvl1pPr>
          </a:lstStyle>
          <a:p>
            <a:r>
              <a:rPr lang="en-GB" dirty="0"/>
              <a:t>City/Town-18ch max</a:t>
            </a:r>
            <a:endParaRPr lang="en-US" dirty="0"/>
          </a:p>
        </p:txBody>
      </p:sp>
      <p:sp>
        <p:nvSpPr>
          <p:cNvPr id="4" name="Subtitle 2">
            <a:extLst>
              <a:ext uri="{FF2B5EF4-FFF2-40B4-BE49-F238E27FC236}">
                <a16:creationId xmlns:a16="http://schemas.microsoft.com/office/drawing/2014/main" id="{C35C60A6-87D9-1244-A40D-35392E84AE4B}"/>
              </a:ext>
            </a:extLst>
          </p:cNvPr>
          <p:cNvSpPr>
            <a:spLocks noGrp="1"/>
          </p:cNvSpPr>
          <p:nvPr>
            <p:ph type="subTitle" idx="1" hasCustomPrompt="1"/>
          </p:nvPr>
        </p:nvSpPr>
        <p:spPr>
          <a:xfrm>
            <a:off x="360002" y="1366878"/>
            <a:ext cx="3683361" cy="264568"/>
          </a:xfrm>
        </p:spPr>
        <p:txBody>
          <a:bodyPr>
            <a:normAutofit/>
          </a:bodyPr>
          <a:lstStyle>
            <a:lvl1pPr marL="0" indent="0" algn="l">
              <a:buNone/>
              <a:defRPr sz="1000" b="0" i="0">
                <a:solidFill>
                  <a:srgbClr val="1AA154"/>
                </a:solidFill>
                <a:latin typeface="Axiforma Medium"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Region – Site Name/address (50 characters max)</a:t>
            </a:r>
            <a:endParaRPr lang="en-US" dirty="0"/>
          </a:p>
        </p:txBody>
      </p:sp>
      <p:pic>
        <p:nvPicPr>
          <p:cNvPr id="5" name="Picture 4" descr="Logo, icon&#10;&#10;Description automatically generated with medium confidence">
            <a:extLst>
              <a:ext uri="{FF2B5EF4-FFF2-40B4-BE49-F238E27FC236}">
                <a16:creationId xmlns:a16="http://schemas.microsoft.com/office/drawing/2014/main" id="{D79D9968-8BCB-2E4E-89EF-A779B967D7B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39034" y="325128"/>
            <a:ext cx="1212654" cy="531671"/>
          </a:xfrm>
          <a:prstGeom prst="rect">
            <a:avLst/>
          </a:prstGeom>
        </p:spPr>
      </p:pic>
      <p:sp>
        <p:nvSpPr>
          <p:cNvPr id="9" name="object 6">
            <a:extLst>
              <a:ext uri="{FF2B5EF4-FFF2-40B4-BE49-F238E27FC236}">
                <a16:creationId xmlns:a16="http://schemas.microsoft.com/office/drawing/2014/main" id="{1525D8B2-4F72-DD4E-844B-A2C7F39F2216}"/>
              </a:ext>
            </a:extLst>
          </p:cNvPr>
          <p:cNvSpPr/>
          <p:nvPr userDrawn="1"/>
        </p:nvSpPr>
        <p:spPr>
          <a:xfrm>
            <a:off x="462004" y="1723561"/>
            <a:ext cx="3584575" cy="0"/>
          </a:xfrm>
          <a:custGeom>
            <a:avLst/>
            <a:gdLst/>
            <a:ahLst/>
            <a:cxnLst/>
            <a:rect l="l" t="t" r="r" b="b"/>
            <a:pathLst>
              <a:path w="3584575">
                <a:moveTo>
                  <a:pt x="0" y="0"/>
                </a:moveTo>
                <a:lnTo>
                  <a:pt x="3584397" y="0"/>
                </a:lnTo>
              </a:path>
            </a:pathLst>
          </a:custGeom>
          <a:ln w="6350">
            <a:solidFill>
              <a:srgbClr val="1CAA58"/>
            </a:solidFill>
          </a:ln>
        </p:spPr>
        <p:txBody>
          <a:bodyPr wrap="square" lIns="0" tIns="0" rIns="0" bIns="0" rtlCol="0"/>
          <a:lstStyle/>
          <a:p>
            <a:endParaRPr/>
          </a:p>
        </p:txBody>
      </p:sp>
      <p:sp>
        <p:nvSpPr>
          <p:cNvPr id="12" name="Picture Placeholder 19">
            <a:extLst>
              <a:ext uri="{FF2B5EF4-FFF2-40B4-BE49-F238E27FC236}">
                <a16:creationId xmlns:a16="http://schemas.microsoft.com/office/drawing/2014/main" id="{03492D82-4A3C-7548-A870-596B58760A56}"/>
              </a:ext>
            </a:extLst>
          </p:cNvPr>
          <p:cNvSpPr>
            <a:spLocks noGrp="1"/>
          </p:cNvSpPr>
          <p:nvPr>
            <p:ph type="pic" sz="quarter" idx="12" hasCustomPrompt="1"/>
          </p:nvPr>
        </p:nvSpPr>
        <p:spPr>
          <a:xfrm>
            <a:off x="449263" y="4144963"/>
            <a:ext cx="3597275" cy="2200275"/>
          </a:xfrm>
          <a:solidFill>
            <a:schemeClr val="bg2"/>
          </a:solidFill>
        </p:spPr>
        <p:txBody>
          <a:bodyPr anchor="ctr">
            <a:normAutofit/>
          </a:bodyPr>
          <a:lstStyle>
            <a:lvl1pPr marL="0" indent="0" algn="ctr">
              <a:buNone/>
              <a:defRPr sz="1600">
                <a:solidFill>
                  <a:srgbClr val="1AA154"/>
                </a:solidFill>
              </a:defRPr>
            </a:lvl1pPr>
          </a:lstStyle>
          <a:p>
            <a:r>
              <a:rPr lang="en-US" dirty="0"/>
              <a:t>Click icon to add Map</a:t>
            </a:r>
            <a:br>
              <a:rPr lang="en-US" dirty="0"/>
            </a:br>
            <a:r>
              <a:rPr lang="en-US" dirty="0"/>
              <a:t>(100mm x 60mm)</a:t>
            </a:r>
            <a:br>
              <a:rPr lang="en-US" dirty="0"/>
            </a:br>
            <a:br>
              <a:rPr lang="en-US" dirty="0"/>
            </a:br>
            <a:br>
              <a:rPr lang="en-US" dirty="0"/>
            </a:br>
            <a:endParaRPr lang="en-US" dirty="0"/>
          </a:p>
          <a:p>
            <a:endParaRPr lang="en-US" dirty="0"/>
          </a:p>
        </p:txBody>
      </p:sp>
      <p:sp>
        <p:nvSpPr>
          <p:cNvPr id="21" name="Picture Placeholder 11">
            <a:extLst>
              <a:ext uri="{FF2B5EF4-FFF2-40B4-BE49-F238E27FC236}">
                <a16:creationId xmlns:a16="http://schemas.microsoft.com/office/drawing/2014/main" id="{063EA9AD-E526-CF41-9B47-60A6EA5A5D46}"/>
              </a:ext>
            </a:extLst>
          </p:cNvPr>
          <p:cNvSpPr>
            <a:spLocks noGrp="1"/>
          </p:cNvSpPr>
          <p:nvPr>
            <p:ph type="pic" sz="quarter" idx="10" hasCustomPrompt="1"/>
          </p:nvPr>
        </p:nvSpPr>
        <p:spPr>
          <a:xfrm>
            <a:off x="4336869" y="944562"/>
            <a:ext cx="7420156" cy="5399999"/>
          </a:xfrm>
          <a:solidFill>
            <a:schemeClr val="bg2"/>
          </a:solidFill>
        </p:spPr>
        <p:txBody>
          <a:bodyPr anchor="ctr">
            <a:normAutofit/>
          </a:bodyPr>
          <a:lstStyle>
            <a:lvl1pPr marL="0" indent="0" algn="ctr">
              <a:buNone/>
              <a:defRPr sz="1600">
                <a:solidFill>
                  <a:srgbClr val="1AA154"/>
                </a:solidFill>
              </a:defRPr>
            </a:lvl1pPr>
          </a:lstStyle>
          <a:p>
            <a:r>
              <a:rPr lang="en-GB" dirty="0"/>
              <a:t>Click icon to add Site Photo</a:t>
            </a:r>
            <a:br>
              <a:rPr lang="en-GB" dirty="0"/>
            </a:br>
            <a:r>
              <a:rPr lang="en-GB" dirty="0"/>
              <a:t>(205mm x 150mm)</a:t>
            </a:r>
            <a:br>
              <a:rPr lang="en-GB" dirty="0"/>
            </a:br>
            <a:br>
              <a:rPr lang="en-GB" dirty="0"/>
            </a:br>
            <a:br>
              <a:rPr lang="en-GB" dirty="0"/>
            </a:br>
            <a:br>
              <a:rPr lang="en-GB" dirty="0"/>
            </a:br>
            <a:br>
              <a:rPr lang="en-GB" dirty="0"/>
            </a:br>
            <a:endParaRPr lang="en-US" dirty="0"/>
          </a:p>
        </p:txBody>
      </p:sp>
    </p:spTree>
    <p:extLst>
      <p:ext uri="{BB962C8B-B14F-4D97-AF65-F5344CB8AC3E}">
        <p14:creationId xmlns:p14="http://schemas.microsoft.com/office/powerpoint/2010/main" val="9144809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roove Required Images">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89A535-B0C5-2849-BD2C-EEAB9DD561EB}"/>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73534" r="-125777" b="-65757"/>
          <a:stretch/>
        </p:blipFill>
        <p:spPr>
          <a:xfrm>
            <a:off x="4982690" y="-5045176"/>
            <a:ext cx="16343643" cy="16410761"/>
          </a:xfrm>
          <a:prstGeom prst="ellipse">
            <a:avLst/>
          </a:prstGeom>
        </p:spPr>
      </p:pic>
      <p:pic>
        <p:nvPicPr>
          <p:cNvPr id="4" name="Picture Placeholder 11">
            <a:extLst>
              <a:ext uri="{FF2B5EF4-FFF2-40B4-BE49-F238E27FC236}">
                <a16:creationId xmlns:a16="http://schemas.microsoft.com/office/drawing/2014/main" id="{8ACE5125-92C0-7747-83C5-5D8CD7819FBA}"/>
              </a:ext>
            </a:extLst>
          </p:cNvPr>
          <p:cNvPicPr>
            <a:picLocks noChangeAspect="1"/>
          </p:cNvPicPr>
          <p:nvPr userDrawn="1"/>
        </p:nvPicPr>
        <p:blipFill rotWithShape="1">
          <a:blip r:embed="rId3"/>
          <a:srcRect/>
          <a:stretch/>
        </p:blipFill>
        <p:spPr>
          <a:xfrm>
            <a:off x="2843048" y="3429000"/>
            <a:ext cx="905087" cy="658675"/>
          </a:xfrm>
          <a:prstGeom prst="rect">
            <a:avLst/>
          </a:prstGeom>
        </p:spPr>
      </p:pic>
      <p:pic>
        <p:nvPicPr>
          <p:cNvPr id="6" name="Picture 5" descr="Icon&#10;&#10;Description automatically generated">
            <a:hlinkClick r:id="rId4"/>
            <a:extLst>
              <a:ext uri="{FF2B5EF4-FFF2-40B4-BE49-F238E27FC236}">
                <a16:creationId xmlns:a16="http://schemas.microsoft.com/office/drawing/2014/main" id="{66D0347A-7F12-A24C-84DD-51A565043F91}"/>
              </a:ext>
            </a:extLst>
          </p:cNvPr>
          <p:cNvPicPr>
            <a:picLocks noChangeAspect="1"/>
          </p:cNvPicPr>
          <p:nvPr userDrawn="1"/>
        </p:nvPicPr>
        <p:blipFill>
          <a:blip r:embed="rId5"/>
          <a:stretch>
            <a:fillRect/>
          </a:stretch>
        </p:blipFill>
        <p:spPr>
          <a:xfrm>
            <a:off x="3023021" y="6078694"/>
            <a:ext cx="140344" cy="140344"/>
          </a:xfrm>
          <a:prstGeom prst="rect">
            <a:avLst/>
          </a:prstGeom>
        </p:spPr>
      </p:pic>
      <p:pic>
        <p:nvPicPr>
          <p:cNvPr id="7" name="Picture Placeholder 11">
            <a:extLst>
              <a:ext uri="{FF2B5EF4-FFF2-40B4-BE49-F238E27FC236}">
                <a16:creationId xmlns:a16="http://schemas.microsoft.com/office/drawing/2014/main" id="{4D4CBBBE-8B86-CE48-828B-107087BF9FAC}"/>
              </a:ext>
            </a:extLst>
          </p:cNvPr>
          <p:cNvPicPr>
            <a:picLocks/>
          </p:cNvPicPr>
          <p:nvPr userDrawn="1"/>
        </p:nvPicPr>
        <p:blipFill rotWithShape="1">
          <a:blip r:embed="rId6"/>
          <a:srcRect l="20" r="-20"/>
          <a:stretch/>
        </p:blipFill>
        <p:spPr>
          <a:xfrm>
            <a:off x="533930" y="431005"/>
            <a:ext cx="3600000" cy="2160000"/>
          </a:xfrm>
          <a:prstGeom prst="rect">
            <a:avLst/>
          </a:prstGeom>
        </p:spPr>
      </p:pic>
    </p:spTree>
    <p:extLst>
      <p:ext uri="{BB962C8B-B14F-4D97-AF65-F5344CB8AC3E}">
        <p14:creationId xmlns:p14="http://schemas.microsoft.com/office/powerpoint/2010/main" val="165778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 Image">
    <p:spTree>
      <p:nvGrpSpPr>
        <p:cNvPr id="1" name=""/>
        <p:cNvGrpSpPr/>
        <p:nvPr/>
      </p:nvGrpSpPr>
      <p:grpSpPr>
        <a:xfrm>
          <a:off x="0" y="0"/>
          <a:ext cx="0" cy="0"/>
          <a:chOff x="0" y="0"/>
          <a:chExt cx="0" cy="0"/>
        </a:xfrm>
      </p:grpSpPr>
      <p:sp>
        <p:nvSpPr>
          <p:cNvPr id="7" name="Picture Placeholder 5">
            <a:extLst>
              <a:ext uri="{FF2B5EF4-FFF2-40B4-BE49-F238E27FC236}">
                <a16:creationId xmlns:a16="http://schemas.microsoft.com/office/drawing/2014/main" id="{271A8C78-52E2-1C43-9E05-004ADA20E2B6}"/>
              </a:ext>
            </a:extLst>
          </p:cNvPr>
          <p:cNvSpPr>
            <a:spLocks noGrp="1"/>
          </p:cNvSpPr>
          <p:nvPr>
            <p:ph type="pic" sz="quarter" idx="10"/>
          </p:nvPr>
        </p:nvSpPr>
        <p:spPr>
          <a:xfrm>
            <a:off x="4816549" y="0"/>
            <a:ext cx="7375451" cy="6858000"/>
          </a:xfrm>
          <a:solidFill>
            <a:schemeClr val="bg1">
              <a:lumMod val="85000"/>
            </a:schemeClr>
          </a:solidFill>
        </p:spPr>
        <p:txBody>
          <a:bodyPr/>
          <a:lstStyle/>
          <a:p>
            <a:r>
              <a:rPr lang="en-GB"/>
              <a:t>Click icon to add picture</a:t>
            </a:r>
            <a:endParaRPr lang="en-US"/>
          </a:p>
        </p:txBody>
      </p:sp>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a:prstGeom prst="rect">
            <a:avLst/>
          </a:prstGeom>
        </p:spPr>
        <p:txBody>
          <a:bodyPr anchor="b">
            <a:normAutofit/>
          </a:bodyPr>
          <a:lstStyle>
            <a:lvl1pPr algn="l">
              <a:defRPr sz="4800" b="1" i="0">
                <a:solidFill>
                  <a:schemeClr val="bg1"/>
                </a:solidFill>
                <a:latin typeface="Axiforma SemiBold" pitchFamily="2" charset="77"/>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6" name="TextBox 15">
            <a:extLst>
              <a:ext uri="{FF2B5EF4-FFF2-40B4-BE49-F238E27FC236}">
                <a16:creationId xmlns:a16="http://schemas.microsoft.com/office/drawing/2014/main" id="{355AEDED-DBBF-F947-BB98-42F7FC34F9B2}"/>
              </a:ext>
            </a:extLst>
          </p:cNvPr>
          <p:cNvSpPr txBox="1"/>
          <p:nvPr userDrawn="1"/>
        </p:nvSpPr>
        <p:spPr>
          <a:xfrm>
            <a:off x="3443288" y="-771525"/>
            <a:ext cx="184731" cy="369332"/>
          </a:xfrm>
          <a:prstGeom prst="rect">
            <a:avLst/>
          </a:prstGeom>
          <a:noFill/>
        </p:spPr>
        <p:txBody>
          <a:bodyPr wrap="none" rtlCol="0">
            <a:spAutoFit/>
          </a:bodyPr>
          <a:lstStyle/>
          <a:p>
            <a:endParaRPr lang="en-US"/>
          </a:p>
        </p:txBody>
      </p:sp>
      <p:sp>
        <p:nvSpPr>
          <p:cNvPr id="17" name="TextBox 16">
            <a:extLst>
              <a:ext uri="{FF2B5EF4-FFF2-40B4-BE49-F238E27FC236}">
                <a16:creationId xmlns:a16="http://schemas.microsoft.com/office/drawing/2014/main" id="{C9A4A58E-62C1-2D4C-BFD7-85C504955DB0}"/>
              </a:ext>
            </a:extLst>
          </p:cNvPr>
          <p:cNvSpPr txBox="1"/>
          <p:nvPr userDrawn="1"/>
        </p:nvSpPr>
        <p:spPr>
          <a:xfrm>
            <a:off x="4284921" y="-744279"/>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848339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Cover - Motherboard">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2DDBF9D8-C8EB-474C-8CCD-BE389C4F3A6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2290"/>
            <a:ext cx="12196076" cy="6855710"/>
          </a:xfrm>
          <a:prstGeom prst="rect">
            <a:avLst/>
          </a:prstGeom>
        </p:spPr>
      </p:pic>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a:prstGeom prst="rect">
            <a:avLst/>
          </a:prstGeom>
        </p:spPr>
        <p:txBody>
          <a:bodyPr anchor="b">
            <a:normAutofit/>
          </a:bodyPr>
          <a:lstStyle>
            <a:lvl1pPr algn="l">
              <a:defRPr sz="4800" b="1" i="0">
                <a:solidFill>
                  <a:schemeClr val="bg1"/>
                </a:solidFill>
                <a:latin typeface="Axiforma SemiBold" pitchFamily="2" charset="77"/>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Tree>
    <p:extLst>
      <p:ext uri="{BB962C8B-B14F-4D97-AF65-F5344CB8AC3E}">
        <p14:creationId xmlns:p14="http://schemas.microsoft.com/office/powerpoint/2010/main" val="2054013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Slide with Motherboard">
    <p:spTree>
      <p:nvGrpSpPr>
        <p:cNvPr id="1" name=""/>
        <p:cNvGrpSpPr/>
        <p:nvPr/>
      </p:nvGrpSpPr>
      <p:grpSpPr>
        <a:xfrm>
          <a:off x="0" y="0"/>
          <a:ext cx="0" cy="0"/>
          <a:chOff x="0" y="0"/>
          <a:chExt cx="0" cy="0"/>
        </a:xfrm>
      </p:grpSpPr>
      <p:pic>
        <p:nvPicPr>
          <p:cNvPr id="6" name="Picture 5" descr="A picture containing application&#10;&#10;Description automatically generated">
            <a:extLst>
              <a:ext uri="{FF2B5EF4-FFF2-40B4-BE49-F238E27FC236}">
                <a16:creationId xmlns:a16="http://schemas.microsoft.com/office/drawing/2014/main" id="{D67A8291-AD48-2944-9CE6-259CECE60EE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2290"/>
            <a:ext cx="12192000" cy="6853419"/>
          </a:xfrm>
          <a:prstGeom prst="rect">
            <a:avLst/>
          </a:prstGeom>
        </p:spPr>
      </p:pic>
      <p:sp>
        <p:nvSpPr>
          <p:cNvPr id="3" name="Text Placeholder 2">
            <a:extLst>
              <a:ext uri="{FF2B5EF4-FFF2-40B4-BE49-F238E27FC236}">
                <a16:creationId xmlns:a16="http://schemas.microsoft.com/office/drawing/2014/main" id="{F597DF96-4550-C943-BB4A-68B5CA4C99D8}"/>
              </a:ext>
            </a:extLst>
          </p:cNvPr>
          <p:cNvSpPr>
            <a:spLocks noGrp="1"/>
          </p:cNvSpPr>
          <p:nvPr>
            <p:ph type="body" idx="1"/>
          </p:nvPr>
        </p:nvSpPr>
        <p:spPr>
          <a:xfrm>
            <a:off x="528892" y="1835150"/>
            <a:ext cx="9246044" cy="292227"/>
          </a:xfrm>
        </p:spPr>
        <p:txBody>
          <a:bodyPr anchor="b">
            <a:normAutofit/>
          </a:bodyPr>
          <a:lstStyle>
            <a:lvl1pPr marL="0" indent="0">
              <a:buNone/>
              <a:defRPr sz="1500" b="1" i="0">
                <a:solidFill>
                  <a:schemeClr val="tx1"/>
                </a:solidFill>
                <a:latin typeface="Axiforma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CB75556-B292-7940-862A-1A9D11B31852}"/>
              </a:ext>
            </a:extLst>
          </p:cNvPr>
          <p:cNvSpPr>
            <a:spLocks noGrp="1"/>
          </p:cNvSpPr>
          <p:nvPr>
            <p:ph sz="half" idx="2"/>
          </p:nvPr>
        </p:nvSpPr>
        <p:spPr>
          <a:xfrm>
            <a:off x="528892" y="2200530"/>
            <a:ext cx="9236900" cy="3684588"/>
          </a:xfrm>
        </p:spPr>
        <p:txBody>
          <a:bodyPr/>
          <a:lstStyle>
            <a:lvl1pPr marL="171450" indent="-171450">
              <a:buFont typeface="Arial" panose="020B0604020202020204" pitchFamily="34" charset="0"/>
              <a:buChar char="•"/>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cxnSp>
        <p:nvCxnSpPr>
          <p:cNvPr id="8" name="Straight Connector 7">
            <a:extLst>
              <a:ext uri="{FF2B5EF4-FFF2-40B4-BE49-F238E27FC236}">
                <a16:creationId xmlns:a16="http://schemas.microsoft.com/office/drawing/2014/main" id="{6757DF06-1611-4B19-B625-150E5F47D7F9}"/>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E5833006-9C72-498D-890B-93C87F82A6A9}"/>
              </a:ext>
            </a:extLst>
          </p:cNvPr>
          <p:cNvSpPr>
            <a:spLocks noGrp="1"/>
          </p:cNvSpPr>
          <p:nvPr>
            <p:ph type="title"/>
          </p:nvPr>
        </p:nvSpPr>
        <p:spPr>
          <a:xfrm>
            <a:off x="518160" y="777050"/>
            <a:ext cx="9256776" cy="544512"/>
          </a:xfrm>
          <a:prstGeom prst="rect">
            <a:avLst/>
          </a:prstGeom>
        </p:spPr>
        <p:txBody>
          <a:bodyPr/>
          <a:lstStyle>
            <a:lvl1pPr>
              <a:defRPr b="1" i="0">
                <a:latin typeface="Axiforma SemiBold" pitchFamily="2" charset="77"/>
              </a:defRPr>
            </a:lvl1pPr>
          </a:lstStyle>
          <a:p>
            <a:r>
              <a:rPr lang="en-GB" dirty="0"/>
              <a:t>Click to edit Master title style</a:t>
            </a:r>
            <a:endParaRPr lang="en-US" dirty="0"/>
          </a:p>
        </p:txBody>
      </p:sp>
    </p:spTree>
    <p:extLst>
      <p:ext uri="{BB962C8B-B14F-4D97-AF65-F5344CB8AC3E}">
        <p14:creationId xmlns:p14="http://schemas.microsoft.com/office/powerpoint/2010/main" val="26320626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23CAC0EA-94BF-BF44-B054-D12DA0C7BE4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200150" cy="6858000"/>
          </a:xfrm>
          <a:prstGeom prst="rect">
            <a:avLst/>
          </a:prstGeom>
        </p:spPr>
      </p:pic>
      <p:sp>
        <p:nvSpPr>
          <p:cNvPr id="2" name="Title 1">
            <a:extLst>
              <a:ext uri="{FF2B5EF4-FFF2-40B4-BE49-F238E27FC236}">
                <a16:creationId xmlns:a16="http://schemas.microsoft.com/office/drawing/2014/main" id="{AA3FABDA-B887-B446-B42B-AD96BCBD6A90}"/>
              </a:ext>
            </a:extLst>
          </p:cNvPr>
          <p:cNvSpPr>
            <a:spLocks noGrp="1"/>
          </p:cNvSpPr>
          <p:nvPr>
            <p:ph type="title"/>
          </p:nvPr>
        </p:nvSpPr>
        <p:spPr>
          <a:xfrm>
            <a:off x="518160" y="777050"/>
            <a:ext cx="10515600" cy="544512"/>
          </a:xfrm>
          <a:prstGeom prst="rect">
            <a:avLst/>
          </a:prstGeom>
        </p:spPr>
        <p:txBody>
          <a:bodyPr/>
          <a:lstStyle>
            <a:lvl1pPr>
              <a:defRPr b="1" i="0">
                <a:latin typeface="Axiforma SemiBold" pitchFamily="2" charset="77"/>
              </a:defRPr>
            </a:lvl1pPr>
          </a:lstStyle>
          <a:p>
            <a:r>
              <a:rPr lang="en-GB" dirty="0"/>
              <a:t>Click to edit Master title style</a:t>
            </a:r>
            <a:endParaRPr lang="en-US" dirty="0"/>
          </a:p>
        </p:txBody>
      </p:sp>
      <p:sp>
        <p:nvSpPr>
          <p:cNvPr id="4" name="Table Placeholder 3">
            <a:extLst>
              <a:ext uri="{FF2B5EF4-FFF2-40B4-BE49-F238E27FC236}">
                <a16:creationId xmlns:a16="http://schemas.microsoft.com/office/drawing/2014/main" id="{155D116D-9CCC-094E-A684-6DCAB22172AD}"/>
              </a:ext>
            </a:extLst>
          </p:cNvPr>
          <p:cNvSpPr>
            <a:spLocks noGrp="1"/>
          </p:cNvSpPr>
          <p:nvPr>
            <p:ph type="tbl" sz="quarter" idx="10"/>
          </p:nvPr>
        </p:nvSpPr>
        <p:spPr>
          <a:xfrm>
            <a:off x="623888" y="1856963"/>
            <a:ext cx="9652000" cy="3921124"/>
          </a:xfrm>
        </p:spPr>
        <p:txBody>
          <a:bodyPr/>
          <a:lstStyle/>
          <a:p>
            <a:r>
              <a:rPr lang="en-GB"/>
              <a:t>Click icon to add table</a:t>
            </a:r>
            <a:endParaRPr lang="en-US"/>
          </a:p>
        </p:txBody>
      </p:sp>
      <p:cxnSp>
        <p:nvCxnSpPr>
          <p:cNvPr id="10" name="Straight Connector 9">
            <a:extLst>
              <a:ext uri="{FF2B5EF4-FFF2-40B4-BE49-F238E27FC236}">
                <a16:creationId xmlns:a16="http://schemas.microsoft.com/office/drawing/2014/main" id="{4F47544C-D159-4A80-9607-44267AF7A7C3}"/>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3223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Slide with Footer">
    <p:spTree>
      <p:nvGrpSpPr>
        <p:cNvPr id="1" name=""/>
        <p:cNvGrpSpPr/>
        <p:nvPr/>
      </p:nvGrpSpPr>
      <p:grpSpPr>
        <a:xfrm>
          <a:off x="0" y="0"/>
          <a:ext cx="0" cy="0"/>
          <a:chOff x="0" y="0"/>
          <a:chExt cx="0" cy="0"/>
        </a:xfrm>
      </p:grpSpPr>
      <p:pic>
        <p:nvPicPr>
          <p:cNvPr id="5" name="Picture 4" descr="A picture containing application&#10;&#10;Description automatically generated">
            <a:extLst>
              <a:ext uri="{FF2B5EF4-FFF2-40B4-BE49-F238E27FC236}">
                <a16:creationId xmlns:a16="http://schemas.microsoft.com/office/drawing/2014/main" id="{E9F8C78A-9D58-5A49-910C-A512FEA68A2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150" y="0"/>
            <a:ext cx="12200150" cy="6858000"/>
          </a:xfrm>
          <a:prstGeom prst="rect">
            <a:avLst/>
          </a:prstGeom>
        </p:spPr>
      </p:pic>
    </p:spTree>
    <p:extLst>
      <p:ext uri="{BB962C8B-B14F-4D97-AF65-F5344CB8AC3E}">
        <p14:creationId xmlns:p14="http://schemas.microsoft.com/office/powerpoint/2010/main" val="3724478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40932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ne Column Text and Imag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0E34D0DC-ABC3-8B4E-8825-AD7189B5692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200150" cy="6858000"/>
          </a:xfrm>
          <a:prstGeom prst="rect">
            <a:avLst/>
          </a:prstGeom>
        </p:spPr>
      </p:pic>
      <p:sp>
        <p:nvSpPr>
          <p:cNvPr id="3" name="Text Placeholder 2">
            <a:extLst>
              <a:ext uri="{FF2B5EF4-FFF2-40B4-BE49-F238E27FC236}">
                <a16:creationId xmlns:a16="http://schemas.microsoft.com/office/drawing/2014/main" id="{F597DF96-4550-C943-BB4A-68B5CA4C99D8}"/>
              </a:ext>
            </a:extLst>
          </p:cNvPr>
          <p:cNvSpPr>
            <a:spLocks noGrp="1"/>
          </p:cNvSpPr>
          <p:nvPr>
            <p:ph type="body" idx="1"/>
          </p:nvPr>
        </p:nvSpPr>
        <p:spPr>
          <a:xfrm>
            <a:off x="528892" y="1847850"/>
            <a:ext cx="5567108" cy="310125"/>
          </a:xfrm>
        </p:spPr>
        <p:txBody>
          <a:bodyPr anchor="b">
            <a:normAutofit/>
          </a:bodyPr>
          <a:lstStyle>
            <a:lvl1pPr marL="0" indent="0">
              <a:buNone/>
              <a:defRPr sz="1500" b="1" i="0">
                <a:solidFill>
                  <a:schemeClr val="tx1"/>
                </a:solidFill>
                <a:latin typeface="Axiforma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CB75556-B292-7940-862A-1A9D11B31852}"/>
              </a:ext>
            </a:extLst>
          </p:cNvPr>
          <p:cNvSpPr>
            <a:spLocks noGrp="1"/>
          </p:cNvSpPr>
          <p:nvPr>
            <p:ph sz="half" idx="2"/>
          </p:nvPr>
        </p:nvSpPr>
        <p:spPr>
          <a:xfrm>
            <a:off x="528892" y="2213230"/>
            <a:ext cx="556710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Picture Placeholder 5">
            <a:extLst>
              <a:ext uri="{FF2B5EF4-FFF2-40B4-BE49-F238E27FC236}">
                <a16:creationId xmlns:a16="http://schemas.microsoft.com/office/drawing/2014/main" id="{4BB49C3C-7386-DB40-8444-CA225E77337C}"/>
              </a:ext>
            </a:extLst>
          </p:cNvPr>
          <p:cNvSpPr>
            <a:spLocks noGrp="1"/>
          </p:cNvSpPr>
          <p:nvPr>
            <p:ph type="pic" sz="quarter" idx="10"/>
          </p:nvPr>
        </p:nvSpPr>
        <p:spPr>
          <a:xfrm>
            <a:off x="6350000" y="1844675"/>
            <a:ext cx="5219700" cy="4052888"/>
          </a:xfrm>
          <a:solidFill>
            <a:schemeClr val="bg1">
              <a:lumMod val="85000"/>
            </a:schemeClr>
          </a:solidFill>
        </p:spPr>
        <p:txBody>
          <a:bodyPr/>
          <a:lstStyle/>
          <a:p>
            <a:r>
              <a:rPr lang="en-GB"/>
              <a:t>Click icon to add picture</a:t>
            </a:r>
            <a:endParaRPr lang="en-US"/>
          </a:p>
        </p:txBody>
      </p:sp>
      <p:cxnSp>
        <p:nvCxnSpPr>
          <p:cNvPr id="8" name="Straight Connector 7">
            <a:extLst>
              <a:ext uri="{FF2B5EF4-FFF2-40B4-BE49-F238E27FC236}">
                <a16:creationId xmlns:a16="http://schemas.microsoft.com/office/drawing/2014/main" id="{5AAA5FDE-78A7-4F0A-B173-2333D830F921}"/>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itle Placeholder 1">
            <a:extLst>
              <a:ext uri="{FF2B5EF4-FFF2-40B4-BE49-F238E27FC236}">
                <a16:creationId xmlns:a16="http://schemas.microsoft.com/office/drawing/2014/main" id="{DA26C59A-D29A-4E9D-9EE4-0DB107751B94}"/>
              </a:ext>
            </a:extLst>
          </p:cNvPr>
          <p:cNvSpPr>
            <a:spLocks noGrp="1"/>
          </p:cNvSpPr>
          <p:nvPr>
            <p:ph type="title"/>
          </p:nvPr>
        </p:nvSpPr>
        <p:spPr>
          <a:xfrm>
            <a:off x="518160" y="772445"/>
            <a:ext cx="10515600" cy="544512"/>
          </a:xfrm>
          <a:prstGeom prst="rect">
            <a:avLst/>
          </a:prstGeom>
        </p:spPr>
        <p:txBody>
          <a:bodyPr vert="horz" lIns="91440" tIns="45720" rIns="91440" bIns="45720" rtlCol="0" anchor="ctr">
            <a:normAutofit/>
          </a:bodyPr>
          <a:lstStyle/>
          <a:p>
            <a:r>
              <a:rPr lang="en-GB"/>
              <a:t>Click to edit Master title style</a:t>
            </a:r>
            <a:endParaRPr lang="en-US"/>
          </a:p>
        </p:txBody>
      </p:sp>
    </p:spTree>
    <p:extLst>
      <p:ext uri="{BB962C8B-B14F-4D97-AF65-F5344CB8AC3E}">
        <p14:creationId xmlns:p14="http://schemas.microsoft.com/office/powerpoint/2010/main" val="1244715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ne Column Text and Bleed Imag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0E34D0DC-ABC3-8B4E-8825-AD7189B5692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196074" cy="6858000"/>
          </a:xfrm>
          <a:prstGeom prst="rect">
            <a:avLst/>
          </a:prstGeom>
        </p:spPr>
      </p:pic>
      <p:sp>
        <p:nvSpPr>
          <p:cNvPr id="3" name="Text Placeholder 2">
            <a:extLst>
              <a:ext uri="{FF2B5EF4-FFF2-40B4-BE49-F238E27FC236}">
                <a16:creationId xmlns:a16="http://schemas.microsoft.com/office/drawing/2014/main" id="{F597DF96-4550-C943-BB4A-68B5CA4C99D8}"/>
              </a:ext>
            </a:extLst>
          </p:cNvPr>
          <p:cNvSpPr>
            <a:spLocks noGrp="1"/>
          </p:cNvSpPr>
          <p:nvPr>
            <p:ph type="body" idx="1"/>
          </p:nvPr>
        </p:nvSpPr>
        <p:spPr>
          <a:xfrm>
            <a:off x="528892" y="1851727"/>
            <a:ext cx="5567108" cy="310125"/>
          </a:xfrm>
        </p:spPr>
        <p:txBody>
          <a:bodyPr anchor="b">
            <a:normAutofit/>
          </a:bodyPr>
          <a:lstStyle>
            <a:lvl1pPr marL="0" indent="0">
              <a:buNone/>
              <a:defRPr sz="1500" b="1" i="0">
                <a:solidFill>
                  <a:schemeClr val="tx1"/>
                </a:solidFill>
                <a:latin typeface="Axiforma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CB75556-B292-7940-862A-1A9D11B31852}"/>
              </a:ext>
            </a:extLst>
          </p:cNvPr>
          <p:cNvSpPr>
            <a:spLocks noGrp="1"/>
          </p:cNvSpPr>
          <p:nvPr>
            <p:ph sz="half" idx="2"/>
          </p:nvPr>
        </p:nvSpPr>
        <p:spPr>
          <a:xfrm>
            <a:off x="528892" y="2217107"/>
            <a:ext cx="556710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Title Placeholder 1">
            <a:extLst>
              <a:ext uri="{FF2B5EF4-FFF2-40B4-BE49-F238E27FC236}">
                <a16:creationId xmlns:a16="http://schemas.microsoft.com/office/drawing/2014/main" id="{B9B3E551-F6B8-489D-ADB1-283C97C60F02}"/>
              </a:ext>
            </a:extLst>
          </p:cNvPr>
          <p:cNvSpPr>
            <a:spLocks noGrp="1"/>
          </p:cNvSpPr>
          <p:nvPr>
            <p:ph type="title"/>
          </p:nvPr>
        </p:nvSpPr>
        <p:spPr>
          <a:xfrm>
            <a:off x="518160" y="772445"/>
            <a:ext cx="10515600" cy="544512"/>
          </a:xfrm>
          <a:prstGeom prst="rect">
            <a:avLst/>
          </a:prstGeom>
        </p:spPr>
        <p:txBody>
          <a:bodyPr vert="horz" lIns="91440" tIns="45720" rIns="91440" bIns="45720" rtlCol="0" anchor="ctr">
            <a:normAutofit/>
          </a:bodyPr>
          <a:lstStyle/>
          <a:p>
            <a:r>
              <a:rPr lang="en-GB"/>
              <a:t>Click to edit Master title style</a:t>
            </a:r>
            <a:endParaRPr lang="en-US"/>
          </a:p>
        </p:txBody>
      </p:sp>
      <p:cxnSp>
        <p:nvCxnSpPr>
          <p:cNvPr id="8" name="Straight Connector 7">
            <a:extLst>
              <a:ext uri="{FF2B5EF4-FFF2-40B4-BE49-F238E27FC236}">
                <a16:creationId xmlns:a16="http://schemas.microsoft.com/office/drawing/2014/main" id="{51E8A98E-11BE-4A2B-A518-8BAB70B30AD9}"/>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1894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4E7B71-E6B3-6E41-86C1-27C96EE325D4}"/>
              </a:ext>
            </a:extLst>
          </p:cNvPr>
          <p:cNvSpPr>
            <a:spLocks noGrp="1"/>
          </p:cNvSpPr>
          <p:nvPr>
            <p:ph type="title"/>
          </p:nvPr>
        </p:nvSpPr>
        <p:spPr>
          <a:xfrm>
            <a:off x="518160" y="772445"/>
            <a:ext cx="10515600" cy="544512"/>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a:extLst>
              <a:ext uri="{FF2B5EF4-FFF2-40B4-BE49-F238E27FC236}">
                <a16:creationId xmlns:a16="http://schemas.microsoft.com/office/drawing/2014/main" id="{7B9419C2-180C-434A-BE6C-FF2BFFD71BC3}"/>
              </a:ext>
            </a:extLst>
          </p:cNvPr>
          <p:cNvSpPr>
            <a:spLocks noGrp="1"/>
          </p:cNvSpPr>
          <p:nvPr>
            <p:ph type="body" idx="1"/>
          </p:nvPr>
        </p:nvSpPr>
        <p:spPr>
          <a:xfrm>
            <a:off x="518160" y="1882362"/>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3816012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3250" b="1" i="0" kern="1200">
          <a:solidFill>
            <a:schemeClr val="tx1"/>
          </a:solidFill>
          <a:latin typeface="Axiforma SemiBold" pitchFamily="2" charset="77"/>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200" b="0" i="0" kern="1200">
          <a:solidFill>
            <a:schemeClr val="tx2"/>
          </a:solidFill>
          <a:latin typeface="Axiforma" pitchFamily="2"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200" b="0" i="0" kern="1200">
          <a:solidFill>
            <a:schemeClr val="tx2"/>
          </a:solidFill>
          <a:latin typeface="Axiforma" pitchFamily="2"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b="0" i="0" kern="1200">
          <a:solidFill>
            <a:schemeClr val="tx2"/>
          </a:solidFill>
          <a:latin typeface="Axiforma" pitchFamily="2"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200" b="0" i="0" kern="1200">
          <a:solidFill>
            <a:schemeClr val="tx2"/>
          </a:solidFill>
          <a:latin typeface="Axiforma" pitchFamily="2"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1" kern="1200">
          <a:solidFill>
            <a:schemeClr val="tx1"/>
          </a:solidFill>
          <a:latin typeface="Axiforma"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31">
          <p15:clr>
            <a:srgbClr val="F26B43"/>
          </p15:clr>
        </p15:guide>
        <p15:guide id="2" pos="393">
          <p15:clr>
            <a:srgbClr val="F26B43"/>
          </p15:clr>
        </p15:guide>
        <p15:guide id="3" orient="horz" pos="1162">
          <p15:clr>
            <a:srgbClr val="F26B43"/>
          </p15:clr>
        </p15:guide>
        <p15:guide id="4" pos="50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10.jpg"/><Relationship Id="rId5" Type="http://schemas.openxmlformats.org/officeDocument/2006/relationships/hyperlink" Target="https://maps.google.com/?q=-40.3578598,175.60572149999996" TargetMode="Externa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Placeholder 11">
            <a:extLst>
              <a:ext uri="{FF2B5EF4-FFF2-40B4-BE49-F238E27FC236}">
                <a16:creationId xmlns:a16="http://schemas.microsoft.com/office/drawing/2014/main" id="{F1D5B6BD-BA6E-DA41-A8DD-0C4005BE81CC}"/>
              </a:ext>
            </a:extLst>
          </p:cNvPr>
          <p:cNvPicPr>
            <a:picLocks noGrp="1"/>
          </p:cNvPicPr>
          <p:nvPr>
            <p:ph type="pic" sz="quarter" idx="12"/>
          </p:nvPr>
        </p:nvPicPr>
        <p:blipFill rotWithShape="1">
          <a:blip r:embed="rId3"/>
          <a:srcRect l="20" r="-20"/>
          <a:stretch/>
        </p:blipFill>
        <p:spPr>
          <a:xfrm>
            <a:off x="449263" y="4184561"/>
            <a:ext cx="3600000" cy="2160000"/>
          </a:xfrm>
        </p:spPr>
      </p:pic>
      <p:sp>
        <p:nvSpPr>
          <p:cNvPr id="2" name="Title 1">
            <a:extLst>
              <a:ext uri="{FF2B5EF4-FFF2-40B4-BE49-F238E27FC236}">
                <a16:creationId xmlns:a16="http://schemas.microsoft.com/office/drawing/2014/main" id="{25F1A670-72B9-0E48-B3FB-A562B39C73EC}"/>
              </a:ext>
            </a:extLst>
          </p:cNvPr>
          <p:cNvSpPr>
            <a:spLocks noGrp="1"/>
          </p:cNvSpPr>
          <p:nvPr>
            <p:ph type="ctrTitle"/>
          </p:nvPr>
        </p:nvSpPr>
        <p:spPr>
          <a:xfrm>
            <a:off x="360002" y="942059"/>
            <a:ext cx="3683361" cy="458871"/>
          </a:xfrm>
        </p:spPr>
        <p:txBody>
          <a:bodyPr/>
          <a:lstStyle/>
          <a:p>
            <a:r>
              <a:rPr lang="en-US" dirty="0"/>
              <a:t>Palmerston North</a:t>
            </a:r>
          </a:p>
        </p:txBody>
      </p:sp>
      <p:sp>
        <p:nvSpPr>
          <p:cNvPr id="3" name="Subtitle 2">
            <a:extLst>
              <a:ext uri="{FF2B5EF4-FFF2-40B4-BE49-F238E27FC236}">
                <a16:creationId xmlns:a16="http://schemas.microsoft.com/office/drawing/2014/main" id="{24A65C21-EFD5-244E-9656-CB2B4F57ABA3}"/>
              </a:ext>
            </a:extLst>
          </p:cNvPr>
          <p:cNvSpPr>
            <a:spLocks noGrp="1"/>
          </p:cNvSpPr>
          <p:nvPr>
            <p:ph type="subTitle" idx="1"/>
          </p:nvPr>
        </p:nvSpPr>
        <p:spPr>
          <a:xfrm>
            <a:off x="360002" y="1352810"/>
            <a:ext cx="3683361" cy="264568"/>
          </a:xfrm>
        </p:spPr>
        <p:txBody>
          <a:bodyPr/>
          <a:lstStyle/>
          <a:p>
            <a:r>
              <a:rPr lang="en-US" dirty="0"/>
              <a:t>Pitt St - Palmerston North (IN)</a:t>
            </a:r>
          </a:p>
          <a:p>
            <a:endParaRPr lang="en-US" dirty="0"/>
          </a:p>
        </p:txBody>
      </p:sp>
      <p:sp>
        <p:nvSpPr>
          <p:cNvPr id="8" name="TextBox 7">
            <a:extLst>
              <a:ext uri="{FF2B5EF4-FFF2-40B4-BE49-F238E27FC236}">
                <a16:creationId xmlns:a16="http://schemas.microsoft.com/office/drawing/2014/main" id="{3ACD9EDD-D473-BC4E-983A-D5352B584733}"/>
              </a:ext>
            </a:extLst>
          </p:cNvPr>
          <p:cNvSpPr txBox="1"/>
          <p:nvPr/>
        </p:nvSpPr>
        <p:spPr>
          <a:xfrm>
            <a:off x="2638791" y="1550947"/>
            <a:ext cx="1495926" cy="207749"/>
          </a:xfrm>
          <a:prstGeom prst="rect">
            <a:avLst/>
          </a:prstGeom>
          <a:noFill/>
        </p:spPr>
        <p:txBody>
          <a:bodyPr wrap="square" rtlCol="0">
            <a:spAutoFit/>
          </a:bodyPr>
          <a:lstStyle/>
          <a:p>
            <a:pPr algn="r"/>
            <a:r>
              <a:rPr lang="en-US" sz="750" dirty="0">
                <a:solidFill>
                  <a:srgbClr val="1AA154"/>
                </a:solidFill>
                <a:latin typeface="Axiforma" pitchFamily="2" charset="77"/>
              </a:rPr>
              <a:t>PANEL ID: PALM31-62</a:t>
            </a:r>
          </a:p>
        </p:txBody>
      </p:sp>
      <p:sp>
        <p:nvSpPr>
          <p:cNvPr id="14" name="object 7">
            <a:extLst>
              <a:ext uri="{FF2B5EF4-FFF2-40B4-BE49-F238E27FC236}">
                <a16:creationId xmlns:a16="http://schemas.microsoft.com/office/drawing/2014/main" id="{FF6B3180-8686-334E-BE68-F1D5C64A1BFA}"/>
              </a:ext>
            </a:extLst>
          </p:cNvPr>
          <p:cNvSpPr/>
          <p:nvPr/>
        </p:nvSpPr>
        <p:spPr>
          <a:xfrm>
            <a:off x="449263" y="2319728"/>
            <a:ext cx="3584575" cy="0"/>
          </a:xfrm>
          <a:custGeom>
            <a:avLst/>
            <a:gdLst/>
            <a:ahLst/>
            <a:cxnLst/>
            <a:rect l="l" t="t" r="r" b="b"/>
            <a:pathLst>
              <a:path w="3584575">
                <a:moveTo>
                  <a:pt x="0" y="0"/>
                </a:moveTo>
                <a:lnTo>
                  <a:pt x="3584397" y="0"/>
                </a:lnTo>
              </a:path>
            </a:pathLst>
          </a:custGeom>
          <a:ln w="6350">
            <a:solidFill>
              <a:srgbClr val="1CAA58"/>
            </a:solidFill>
          </a:ln>
        </p:spPr>
        <p:txBody>
          <a:bodyPr wrap="square" lIns="0" tIns="0" rIns="0" bIns="0" rtlCol="0"/>
          <a:lstStyle/>
          <a:p>
            <a:endParaRPr/>
          </a:p>
        </p:txBody>
      </p:sp>
      <p:sp>
        <p:nvSpPr>
          <p:cNvPr id="16" name="Subtitle 2">
            <a:extLst>
              <a:ext uri="{FF2B5EF4-FFF2-40B4-BE49-F238E27FC236}">
                <a16:creationId xmlns:a16="http://schemas.microsoft.com/office/drawing/2014/main" id="{28E5F735-0EBD-8646-85A6-E9D0D63861D6}"/>
              </a:ext>
            </a:extLst>
          </p:cNvPr>
          <p:cNvSpPr txBox="1">
            <a:spLocks/>
          </p:cNvSpPr>
          <p:nvPr/>
        </p:nvSpPr>
        <p:spPr>
          <a:xfrm>
            <a:off x="360000" y="1801747"/>
            <a:ext cx="1018634" cy="45886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850" b="1" dirty="0">
                <a:solidFill>
                  <a:schemeClr val="tx2"/>
                </a:solidFill>
              </a:rPr>
              <a:t>Orientation:</a:t>
            </a:r>
            <a:br>
              <a:rPr lang="en-GB" sz="850" b="0" dirty="0">
                <a:solidFill>
                  <a:schemeClr val="tx2"/>
                </a:solidFill>
                <a:latin typeface="Axiforma Light" pitchFamily="2" charset="77"/>
              </a:rPr>
            </a:br>
            <a:br>
              <a:rPr lang="en-GB" sz="850" b="1" dirty="0">
                <a:solidFill>
                  <a:schemeClr val="tx2"/>
                </a:solidFill>
              </a:rPr>
            </a:br>
            <a:r>
              <a:rPr lang="en-GB" sz="850" b="1" dirty="0">
                <a:solidFill>
                  <a:schemeClr val="tx2"/>
                </a:solidFill>
              </a:rPr>
              <a:t>Physical Size:</a:t>
            </a:r>
            <a:br>
              <a:rPr lang="en-GB" sz="850" b="0" dirty="0">
                <a:solidFill>
                  <a:schemeClr val="tx2"/>
                </a:solidFill>
                <a:latin typeface="Axiforma Light" pitchFamily="2" charset="77"/>
              </a:rPr>
            </a:br>
            <a:endParaRPr lang="en-US" sz="850" b="0" dirty="0">
              <a:solidFill>
                <a:schemeClr val="tx2"/>
              </a:solidFill>
              <a:latin typeface="Axiforma Light" pitchFamily="2" charset="77"/>
            </a:endParaRPr>
          </a:p>
        </p:txBody>
      </p:sp>
      <p:sp>
        <p:nvSpPr>
          <p:cNvPr id="17" name="Subtitle 2">
            <a:extLst>
              <a:ext uri="{FF2B5EF4-FFF2-40B4-BE49-F238E27FC236}">
                <a16:creationId xmlns:a16="http://schemas.microsoft.com/office/drawing/2014/main" id="{979DDBE1-AF54-824A-9186-DD57D59752C0}"/>
              </a:ext>
            </a:extLst>
          </p:cNvPr>
          <p:cNvSpPr txBox="1">
            <a:spLocks/>
          </p:cNvSpPr>
          <p:nvPr/>
        </p:nvSpPr>
        <p:spPr>
          <a:xfrm>
            <a:off x="2225221" y="1801747"/>
            <a:ext cx="1001531" cy="41439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850" dirty="0">
                <a:solidFill>
                  <a:schemeClr val="tx2"/>
                </a:solidFill>
              </a:rPr>
              <a:t>Daily Visuals:</a:t>
            </a:r>
            <a:br>
              <a:rPr lang="en-GB" sz="850" b="0" dirty="0">
                <a:solidFill>
                  <a:schemeClr val="tx2"/>
                </a:solidFill>
                <a:latin typeface="Axiforma Light" pitchFamily="2" charset="77"/>
              </a:rPr>
            </a:br>
            <a:br>
              <a:rPr lang="en-GB" sz="850" dirty="0">
                <a:solidFill>
                  <a:schemeClr val="tx2"/>
                </a:solidFill>
              </a:rPr>
            </a:br>
            <a:r>
              <a:rPr lang="en-GB" sz="850" dirty="0">
                <a:solidFill>
                  <a:schemeClr val="tx2"/>
                </a:solidFill>
              </a:rPr>
              <a:t>Illuminated:</a:t>
            </a:r>
            <a:br>
              <a:rPr lang="en-GB" sz="850" b="0" dirty="0">
                <a:solidFill>
                  <a:schemeClr val="tx2"/>
                </a:solidFill>
                <a:latin typeface="Axiforma Light" pitchFamily="2" charset="77"/>
              </a:rPr>
            </a:br>
            <a:br>
              <a:rPr lang="en-GB" sz="850" b="1" dirty="0">
                <a:solidFill>
                  <a:schemeClr val="tx2"/>
                </a:solidFill>
              </a:rPr>
            </a:br>
            <a:endParaRPr lang="en-US" sz="850" b="1" dirty="0">
              <a:solidFill>
                <a:schemeClr val="tx2"/>
              </a:solidFill>
            </a:endParaRPr>
          </a:p>
        </p:txBody>
      </p:sp>
      <p:sp>
        <p:nvSpPr>
          <p:cNvPr id="18" name="Rectangle 17">
            <a:extLst>
              <a:ext uri="{FF2B5EF4-FFF2-40B4-BE49-F238E27FC236}">
                <a16:creationId xmlns:a16="http://schemas.microsoft.com/office/drawing/2014/main" id="{0DCA84CB-5A9D-2144-A470-F6EE916A6B6B}"/>
              </a:ext>
            </a:extLst>
          </p:cNvPr>
          <p:cNvSpPr/>
          <p:nvPr/>
        </p:nvSpPr>
        <p:spPr>
          <a:xfrm>
            <a:off x="449305" y="0"/>
            <a:ext cx="1679313" cy="404290"/>
          </a:xfrm>
          <a:prstGeom prst="rect">
            <a:avLst/>
          </a:prstGeom>
          <a:solidFill>
            <a:srgbClr val="3EA3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C8DF633-D6D7-4D43-8B11-1C8CA61EB566}"/>
              </a:ext>
            </a:extLst>
          </p:cNvPr>
          <p:cNvSpPr/>
          <p:nvPr/>
        </p:nvSpPr>
        <p:spPr>
          <a:xfrm>
            <a:off x="504678" y="83025"/>
            <a:ext cx="1564211" cy="261610"/>
          </a:xfrm>
          <a:prstGeom prst="rect">
            <a:avLst/>
          </a:prstGeom>
        </p:spPr>
        <p:txBody>
          <a:bodyPr wrap="none">
            <a:spAutoFit/>
          </a:bodyPr>
          <a:lstStyle/>
          <a:p>
            <a:pPr algn="ctr"/>
            <a:r>
              <a:rPr lang="en-NZ" sz="1100" b="1" spc="-5" dirty="0">
                <a:solidFill>
                  <a:schemeClr val="bg1"/>
                </a:solidFill>
                <a:latin typeface="Axiforma SemiBold" pitchFamily="2" charset="77"/>
              </a:rPr>
              <a:t>CLASSIC ROADSIDE</a:t>
            </a:r>
            <a:endParaRPr lang="en-US" sz="1100" dirty="0">
              <a:solidFill>
                <a:schemeClr val="bg1"/>
              </a:solidFill>
            </a:endParaRPr>
          </a:p>
        </p:txBody>
      </p:sp>
      <p:sp>
        <p:nvSpPr>
          <p:cNvPr id="13" name="TextBox 12">
            <a:extLst>
              <a:ext uri="{FF2B5EF4-FFF2-40B4-BE49-F238E27FC236}">
                <a16:creationId xmlns:a16="http://schemas.microsoft.com/office/drawing/2014/main" id="{409641CC-A85F-914F-ACD4-8DB7B09C8B31}"/>
              </a:ext>
            </a:extLst>
          </p:cNvPr>
          <p:cNvSpPr txBox="1"/>
          <p:nvPr/>
        </p:nvSpPr>
        <p:spPr>
          <a:xfrm>
            <a:off x="3107013" y="6066427"/>
            <a:ext cx="867467" cy="169277"/>
          </a:xfrm>
          <a:prstGeom prst="rect">
            <a:avLst/>
          </a:prstGeom>
          <a:noFill/>
        </p:spPr>
        <p:txBody>
          <a:bodyPr wrap="square" rtlCol="0">
            <a:spAutoFit/>
          </a:bodyPr>
          <a:lstStyle/>
          <a:p>
            <a:r>
              <a:rPr lang="en-US" sz="500" dirty="0">
                <a:solidFill>
                  <a:srgbClr val="1AA154"/>
                </a:solidFill>
                <a:latin typeface="Axiforma" pitchFamily="2" charset="77"/>
              </a:rPr>
              <a:t>Find on Google Maps</a:t>
            </a:r>
          </a:p>
        </p:txBody>
      </p:sp>
      <p:pic>
        <p:nvPicPr>
          <p:cNvPr id="21" name="Picture 20" descr="Icon&#10;&#10;Description automatically generated">
            <a:extLst>
              <a:ext uri="{FF2B5EF4-FFF2-40B4-BE49-F238E27FC236}">
                <a16:creationId xmlns:a16="http://schemas.microsoft.com/office/drawing/2014/main" id="{5C72E0F4-163E-B14A-878B-D74928009030}"/>
              </a:ext>
            </a:extLst>
          </p:cNvPr>
          <p:cNvPicPr>
            <a:picLocks noChangeAspect="1"/>
          </p:cNvPicPr>
          <p:nvPr/>
        </p:nvPicPr>
        <p:blipFill>
          <a:blip r:embed="rId4"/>
          <a:stretch>
            <a:fillRect/>
          </a:stretch>
        </p:blipFill>
        <p:spPr>
          <a:xfrm>
            <a:off x="3023021" y="6078694"/>
            <a:ext cx="140344" cy="140344"/>
          </a:xfrm>
          <a:prstGeom prst="rect">
            <a:avLst/>
          </a:prstGeom>
        </p:spPr>
      </p:pic>
      <p:grpSp>
        <p:nvGrpSpPr>
          <p:cNvPr id="6" name="Group 5">
            <a:extLst>
              <a:ext uri="{FF2B5EF4-FFF2-40B4-BE49-F238E27FC236}">
                <a16:creationId xmlns:a16="http://schemas.microsoft.com/office/drawing/2014/main" id="{8149BBB7-86A2-954B-B194-E59961A09A02}"/>
              </a:ext>
            </a:extLst>
          </p:cNvPr>
          <p:cNvGrpSpPr/>
          <p:nvPr/>
        </p:nvGrpSpPr>
        <p:grpSpPr>
          <a:xfrm>
            <a:off x="2984666" y="6062093"/>
            <a:ext cx="989814" cy="181510"/>
            <a:chOff x="2984666" y="6062093"/>
            <a:chExt cx="989814" cy="181510"/>
          </a:xfrm>
        </p:grpSpPr>
        <p:sp>
          <p:nvSpPr>
            <p:cNvPr id="23" name="Rectangle 22">
              <a:extLst>
                <a:ext uri="{FF2B5EF4-FFF2-40B4-BE49-F238E27FC236}">
                  <a16:creationId xmlns:a16="http://schemas.microsoft.com/office/drawing/2014/main" id="{D2C1A145-0389-2D41-9897-31DC5415A350}"/>
                </a:ext>
              </a:extLst>
            </p:cNvPr>
            <p:cNvSpPr/>
            <p:nvPr/>
          </p:nvSpPr>
          <p:spPr>
            <a:xfrm>
              <a:off x="2984666" y="6062093"/>
              <a:ext cx="945322" cy="1815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3339F13B-0860-F742-B9C6-39F49F43BA3B}"/>
                </a:ext>
              </a:extLst>
            </p:cNvPr>
            <p:cNvSpPr txBox="1"/>
            <p:nvPr/>
          </p:nvSpPr>
          <p:spPr>
            <a:xfrm>
              <a:off x="3107013" y="6066427"/>
              <a:ext cx="867467" cy="169277"/>
            </a:xfrm>
            <a:prstGeom prst="rect">
              <a:avLst/>
            </a:prstGeom>
            <a:noFill/>
          </p:spPr>
          <p:txBody>
            <a:bodyPr wrap="square" rtlCol="0">
              <a:spAutoFit/>
            </a:bodyPr>
            <a:lstStyle/>
            <a:p>
              <a:r>
                <a:rPr lang="en-US" sz="500" dirty="0">
                  <a:solidFill>
                    <a:srgbClr val="1AA154"/>
                  </a:solidFill>
                  <a:latin typeface="Axiforma" pitchFamily="2" charset="77"/>
                </a:rPr>
                <a:t>Find on Google Maps</a:t>
              </a:r>
            </a:p>
          </p:txBody>
        </p:sp>
        <p:pic>
          <p:nvPicPr>
            <p:cNvPr id="25" name="Picture 24" descr="Icon&#10;&#10;Description automatically generated">
              <a:hlinkClick r:id="rId5"/>
              <a:extLst>
                <a:ext uri="{FF2B5EF4-FFF2-40B4-BE49-F238E27FC236}">
                  <a16:creationId xmlns:a16="http://schemas.microsoft.com/office/drawing/2014/main" id="{F87685C7-9735-9648-8094-F2216480667F}"/>
                </a:ext>
              </a:extLst>
            </p:cNvPr>
            <p:cNvPicPr>
              <a:picLocks noChangeAspect="1"/>
            </p:cNvPicPr>
            <p:nvPr/>
          </p:nvPicPr>
          <p:blipFill>
            <a:blip r:embed="rId4"/>
            <a:stretch>
              <a:fillRect/>
            </a:stretch>
          </p:blipFill>
          <p:spPr>
            <a:xfrm>
              <a:off x="3023021" y="6078694"/>
              <a:ext cx="140344" cy="140344"/>
            </a:xfrm>
            <a:prstGeom prst="rect">
              <a:avLst/>
            </a:prstGeom>
          </p:spPr>
        </p:pic>
      </p:grpSp>
      <p:sp>
        <p:nvSpPr>
          <p:cNvPr id="22" name="Rectangle 21">
            <a:hlinkClick r:id="rId5"/>
            <a:extLst>
              <a:ext uri="{FF2B5EF4-FFF2-40B4-BE49-F238E27FC236}">
                <a16:creationId xmlns:a16="http://schemas.microsoft.com/office/drawing/2014/main" id="{0E1CED55-E786-CE48-BB5F-A754E0941274}"/>
              </a:ext>
            </a:extLst>
          </p:cNvPr>
          <p:cNvSpPr/>
          <p:nvPr/>
        </p:nvSpPr>
        <p:spPr>
          <a:xfrm>
            <a:off x="2984666" y="6062093"/>
            <a:ext cx="945322" cy="1815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Placeholder 11">
            <a:extLst>
              <a:ext uri="{FF2B5EF4-FFF2-40B4-BE49-F238E27FC236}">
                <a16:creationId xmlns:a16="http://schemas.microsoft.com/office/drawing/2014/main" id="{B7484DF1-643B-9C4D-90D6-967BB97A77FA}"/>
              </a:ext>
            </a:extLst>
          </p:cNvPr>
          <p:cNvPicPr>
            <a:picLocks noGrp="1"/>
          </p:cNvPicPr>
          <p:nvPr>
            <p:ph type="pic" sz="quarter" idx="10"/>
          </p:nvPr>
        </p:nvPicPr>
        <p:blipFill rotWithShape="1">
          <a:blip r:embed="rId6"/>
          <a:srcRect/>
          <a:stretch/>
        </p:blipFill>
        <p:spPr>
          <a:xfrm>
            <a:off x="4336869" y="944562"/>
            <a:ext cx="7420156" cy="5399999"/>
          </a:xfrm>
        </p:spPr>
      </p:pic>
      <p:sp>
        <p:nvSpPr>
          <p:cNvPr id="20" name="Subtitle 2">
            <a:extLst>
              <a:ext uri="{FF2B5EF4-FFF2-40B4-BE49-F238E27FC236}">
                <a16:creationId xmlns:a16="http://schemas.microsoft.com/office/drawing/2014/main" id="{3E1E1507-98F9-4627-8787-B1C6ACE6A5BC}"/>
              </a:ext>
            </a:extLst>
          </p:cNvPr>
          <p:cNvSpPr txBox="1">
            <a:spLocks/>
          </p:cNvSpPr>
          <p:nvPr/>
        </p:nvSpPr>
        <p:spPr>
          <a:xfrm>
            <a:off x="1237753" y="1803169"/>
            <a:ext cx="1070314" cy="45886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GB" sz="850" b="0" dirty="0">
                <a:solidFill>
                  <a:schemeClr val="tx2"/>
                </a:solidFill>
                <a:latin typeface="Axiforma Light" pitchFamily="2" charset="77"/>
              </a:rPr>
              <a:t>360°</a:t>
            </a:r>
            <a:br>
              <a:rPr lang="en-GB" sz="850" b="0" dirty="0">
                <a:solidFill>
                  <a:schemeClr val="tx2"/>
                </a:solidFill>
                <a:latin typeface="Axiforma Light" pitchFamily="2" charset="77"/>
              </a:rPr>
            </a:br>
            <a:br>
              <a:rPr lang="en-GB" sz="850" b="1" dirty="0">
                <a:solidFill>
                  <a:schemeClr val="tx2"/>
                </a:solidFill>
              </a:rPr>
            </a:br>
            <a:r>
              <a:rPr lang="en-GB" sz="850" b="0" dirty="0">
                <a:solidFill>
                  <a:schemeClr val="tx2"/>
                </a:solidFill>
                <a:latin typeface="Axiforma Light" pitchFamily="2" charset="77"/>
              </a:rPr>
              <a:t>6 x 3m</a:t>
            </a:r>
            <a:br>
              <a:rPr lang="en-GB" sz="850" b="0" dirty="0">
                <a:solidFill>
                  <a:schemeClr val="tx2"/>
                </a:solidFill>
                <a:latin typeface="Axiforma Light" pitchFamily="2" charset="77"/>
              </a:rPr>
            </a:br>
            <a:endParaRPr lang="en-US" sz="850" b="0" dirty="0">
              <a:solidFill>
                <a:schemeClr val="tx2"/>
              </a:solidFill>
              <a:latin typeface="Axiforma Light" pitchFamily="2" charset="77"/>
            </a:endParaRPr>
          </a:p>
        </p:txBody>
      </p:sp>
      <p:sp>
        <p:nvSpPr>
          <p:cNvPr id="27" name="Subtitle 2">
            <a:extLst>
              <a:ext uri="{FF2B5EF4-FFF2-40B4-BE49-F238E27FC236}">
                <a16:creationId xmlns:a16="http://schemas.microsoft.com/office/drawing/2014/main" id="{563C9836-53B6-4A35-8386-0ED27737A429}"/>
              </a:ext>
            </a:extLst>
          </p:cNvPr>
          <p:cNvSpPr txBox="1">
            <a:spLocks/>
          </p:cNvSpPr>
          <p:nvPr/>
        </p:nvSpPr>
        <p:spPr>
          <a:xfrm>
            <a:off x="2953095" y="1799946"/>
            <a:ext cx="1169294" cy="41439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GB" sz="850" b="0" dirty="0">
                <a:solidFill>
                  <a:schemeClr val="tx2"/>
                </a:solidFill>
                <a:latin typeface="Axiforma Light" pitchFamily="2" charset="77"/>
              </a:rPr>
              <a:t>15,474</a:t>
            </a:r>
            <a:br>
              <a:rPr lang="en-GB" sz="850" b="0" dirty="0">
                <a:solidFill>
                  <a:schemeClr val="tx2"/>
                </a:solidFill>
                <a:latin typeface="Axiforma Light" pitchFamily="2" charset="77"/>
              </a:rPr>
            </a:br>
            <a:br>
              <a:rPr lang="en-GB" sz="850" dirty="0">
                <a:solidFill>
                  <a:schemeClr val="tx2"/>
                </a:solidFill>
              </a:rPr>
            </a:br>
            <a:r>
              <a:rPr lang="en-GB" sz="850" b="0" dirty="0">
                <a:solidFill>
                  <a:schemeClr val="tx2"/>
                </a:solidFill>
                <a:latin typeface="Axiforma Light" pitchFamily="2" charset="77"/>
              </a:rPr>
              <a:t>Yes</a:t>
            </a:r>
            <a:br>
              <a:rPr lang="en-GB" sz="850" b="0" dirty="0">
                <a:solidFill>
                  <a:schemeClr val="tx2"/>
                </a:solidFill>
                <a:latin typeface="Axiforma Light" pitchFamily="2" charset="77"/>
              </a:rPr>
            </a:br>
            <a:br>
              <a:rPr lang="en-GB" sz="850" b="1" dirty="0">
                <a:solidFill>
                  <a:schemeClr val="tx2"/>
                </a:solidFill>
              </a:rPr>
            </a:br>
            <a:endParaRPr lang="en-US" sz="850" b="1" dirty="0">
              <a:solidFill>
                <a:schemeClr val="tx2"/>
              </a:solidFill>
            </a:endParaRPr>
          </a:p>
        </p:txBody>
      </p:sp>
      <p:sp>
        <p:nvSpPr>
          <p:cNvPr id="28" name="Content Placeholder 2">
            <a:extLst>
              <a:ext uri="{FF2B5EF4-FFF2-40B4-BE49-F238E27FC236}">
                <a16:creationId xmlns:a16="http://schemas.microsoft.com/office/drawing/2014/main" id="{C9D43203-6330-4CC1-803A-42E0F413EF28}"/>
              </a:ext>
            </a:extLst>
          </p:cNvPr>
          <p:cNvSpPr txBox="1">
            <a:spLocks/>
          </p:cNvSpPr>
          <p:nvPr/>
        </p:nvSpPr>
        <p:spPr>
          <a:xfrm>
            <a:off x="358077" y="2389289"/>
            <a:ext cx="3770033" cy="1188611"/>
          </a:xfrm>
          <a:prstGeom prst="rect">
            <a:avLst/>
          </a:prstGeom>
        </p:spPr>
        <p:txBody>
          <a:bodyPr>
            <a:normAutofit/>
          </a:bodyPr>
          <a:lstStyle>
            <a:lvl1pPr marL="0" indent="0" algn="l" defTabSz="914400" rtl="0" eaLnBrk="1" latinLnBrk="0" hangingPunct="1">
              <a:lnSpc>
                <a:spcPct val="90000"/>
              </a:lnSpc>
              <a:spcBef>
                <a:spcPts val="1000"/>
              </a:spcBef>
              <a:buFontTx/>
              <a:buNone/>
              <a:defRPr sz="750" b="0" i="0" kern="1200">
                <a:solidFill>
                  <a:schemeClr val="tx2"/>
                </a:solidFill>
                <a:latin typeface="Axiforma" pitchFamily="2" charset="77"/>
                <a:ea typeface="+mn-ea"/>
                <a:cs typeface="+mn-cs"/>
              </a:defRPr>
            </a:lvl1pPr>
            <a:lvl2pPr marL="457200" indent="0" algn="l" defTabSz="914400" rtl="0" eaLnBrk="1" latinLnBrk="0" hangingPunct="1">
              <a:lnSpc>
                <a:spcPct val="90000"/>
              </a:lnSpc>
              <a:spcBef>
                <a:spcPts val="500"/>
              </a:spcBef>
              <a:buFontTx/>
              <a:buNone/>
              <a:defRPr sz="900" b="0" i="0" kern="1200">
                <a:solidFill>
                  <a:schemeClr val="tx2"/>
                </a:solidFill>
                <a:latin typeface="Axiforma" pitchFamily="2" charset="77"/>
                <a:ea typeface="+mn-ea"/>
                <a:cs typeface="+mn-cs"/>
              </a:defRPr>
            </a:lvl2pPr>
            <a:lvl3pPr marL="914400" indent="0" algn="l" defTabSz="914400" rtl="0" eaLnBrk="1" latinLnBrk="0" hangingPunct="1">
              <a:lnSpc>
                <a:spcPct val="90000"/>
              </a:lnSpc>
              <a:spcBef>
                <a:spcPts val="500"/>
              </a:spcBef>
              <a:buFontTx/>
              <a:buNone/>
              <a:defRPr sz="900" b="0" i="0" kern="1200">
                <a:solidFill>
                  <a:schemeClr val="tx2"/>
                </a:solidFill>
                <a:latin typeface="Axiforma" pitchFamily="2" charset="77"/>
                <a:ea typeface="+mn-ea"/>
                <a:cs typeface="+mn-cs"/>
              </a:defRPr>
            </a:lvl3pPr>
            <a:lvl4pPr marL="1371600" indent="0" algn="l" defTabSz="914400" rtl="0" eaLnBrk="1" latinLnBrk="0" hangingPunct="1">
              <a:lnSpc>
                <a:spcPct val="90000"/>
              </a:lnSpc>
              <a:spcBef>
                <a:spcPts val="500"/>
              </a:spcBef>
              <a:buFontTx/>
              <a:buNone/>
              <a:defRPr sz="900" b="0" i="0" kern="1200">
                <a:solidFill>
                  <a:schemeClr val="tx2"/>
                </a:solidFill>
                <a:latin typeface="Axiforma" pitchFamily="2" charset="77"/>
                <a:ea typeface="+mn-ea"/>
                <a:cs typeface="+mn-cs"/>
              </a:defRPr>
            </a:lvl4pPr>
            <a:lvl5pPr marL="1828800" indent="0" algn="l" defTabSz="914400" rtl="0" eaLnBrk="1" latinLnBrk="0" hangingPunct="1">
              <a:lnSpc>
                <a:spcPct val="90000"/>
              </a:lnSpc>
              <a:spcBef>
                <a:spcPts val="500"/>
              </a:spcBef>
              <a:buFontTx/>
              <a:buNone/>
              <a:defRPr sz="900" b="0" i="1" kern="1200">
                <a:solidFill>
                  <a:schemeClr val="tx1"/>
                </a:solidFill>
                <a:latin typeface="Axiforma"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GB" sz="900" dirty="0">
                <a:latin typeface="Axiforma Light" pitchFamily="2" charset="77"/>
              </a:rPr>
              <a:t>This panel located on multi-laned Pitt St (SH56) bypasses The Square and reaches audiences from north and east suburbs en route into town or onwards to south and west suburbs. The panel benefits from long sightlines which assures high dwell times. Businesses in the vicinity include The Warehouse, New World, Spotlight and Resene ColorShop. NZ Rugby Museum is nearby. This location is a standout for audiences that visit Car Dealerships, Big Box Retailers, QSR, Supermarkets and more (LANDMARKS ID).</a:t>
            </a:r>
          </a:p>
        </p:txBody>
      </p:sp>
    </p:spTree>
    <p:extLst>
      <p:ext uri="{BB962C8B-B14F-4D97-AF65-F5344CB8AC3E}">
        <p14:creationId xmlns:p14="http://schemas.microsoft.com/office/powerpoint/2010/main" val="3638419250"/>
      </p:ext>
    </p:extLst>
  </p:cSld>
  <p:clrMapOvr>
    <a:masterClrMapping/>
  </p:clrMapOvr>
</p:sld>
</file>

<file path=ppt/theme/theme1.xml><?xml version="1.0" encoding="utf-8"?>
<a:theme xmlns:a="http://schemas.openxmlformats.org/drawingml/2006/main" name="1_Office Theme">
  <a:themeElements>
    <a:clrScheme name="GO MEDIA">
      <a:dk1>
        <a:srgbClr val="1AA054"/>
      </a:dk1>
      <a:lt1>
        <a:srgbClr val="FFFFFF"/>
      </a:lt1>
      <a:dk2>
        <a:srgbClr val="1A1918"/>
      </a:dk2>
      <a:lt2>
        <a:srgbClr val="E7E6E6"/>
      </a:lt2>
      <a:accent1>
        <a:srgbClr val="3B98C7"/>
      </a:accent1>
      <a:accent2>
        <a:srgbClr val="69B872"/>
      </a:accent2>
      <a:accent3>
        <a:srgbClr val="DF9185"/>
      </a:accent3>
      <a:accent4>
        <a:srgbClr val="37B39F"/>
      </a:accent4>
      <a:accent5>
        <a:srgbClr val="2C3846"/>
      </a:accent5>
      <a:accent6>
        <a:srgbClr val="BABBB6"/>
      </a:accent6>
      <a:hlink>
        <a:srgbClr val="1AA054"/>
      </a:hlink>
      <a:folHlink>
        <a:srgbClr val="1AA05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OM0009 Powerpoint Template_v2" id="{AA668DEC-8665-4647-9D07-1A2D5F45EBEA}" vid="{7BC58D68-D635-594D-A03D-DEBCA904EA5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192</TotalTime>
  <Words>69</Words>
  <Application>Microsoft Macintosh PowerPoint</Application>
  <PresentationFormat>Widescreen</PresentationFormat>
  <Paragraphs>13</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Axiforma Medium</vt:lpstr>
      <vt:lpstr>Calibri</vt:lpstr>
      <vt:lpstr>Axiforma SemiBold</vt:lpstr>
      <vt:lpstr>Arial</vt:lpstr>
      <vt:lpstr>Axiforma</vt:lpstr>
      <vt:lpstr>Axiforma Light</vt:lpstr>
      <vt:lpstr>1_Office Theme</vt:lpstr>
      <vt:lpstr>[CITY_TOWN]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Proposal for [ADVERTISER]</dc:title>
  <dc:creator>Amanda Wagener</dc:creator>
  <cp:lastModifiedBy>Amanda Wagener</cp:lastModifiedBy>
  <cp:revision>11</cp:revision>
  <cp:lastPrinted>2022-04-21T04:14:19Z</cp:lastPrinted>
  <dcterms:created xsi:type="dcterms:W3CDTF">2022-04-20T08:33:59Z</dcterms:created>
  <dcterms:modified xsi:type="dcterms:W3CDTF">2022-04-28T00:30:41Z</dcterms:modified>
</cp:coreProperties>
</file>