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07366,174.90707"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Lower Hutt</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High St - Hutt Central</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WELLLED07</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9.2m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11,216</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600 x 920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spectacular sized digital screen located at the High St roundabout in Lower Hutt dominates the landscape. The screen offers long sightlines to audiences heading into the commercial district. Businesses in the vicinity include Countdown, New World, Vodafone, and McDonald’s. Major mall Queensgate Shopping Centre is nearby. This location is a standout for audiences that visit Outdoors Stores, Department Stores, Office Supplies, QSR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