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10"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6/10/22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16245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E1A3-2898-3F40-A6BE-26A698EAD057}"/>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C15117E4-0DD7-7740-A19A-6798B829F587}"/>
              </a:ext>
            </a:extLst>
          </p:cNvPr>
          <p:cNvSpPr>
            <a:spLocks noGrp="1"/>
          </p:cNvSpPr>
          <p:nvPr>
            <p:ph type="subTitle" idx="1"/>
          </p:nvPr>
        </p:nvSpPr>
        <p:spPr>
          <a:xfrm>
            <a:off x="360002" y="1352810"/>
            <a:ext cx="3683361" cy="264568"/>
          </a:xfrm>
        </p:spPr>
        <p:txBody>
          <a:bodyPr/>
          <a:lstStyle/>
          <a:p>
            <a:r>
              <a:rPr lang="en-US" dirty="0"/>
              <a:t>Wellington Metro Rail Network  </a:t>
            </a:r>
          </a:p>
          <a:p>
            <a:endParaRPr lang="en-US" dirty="0"/>
          </a:p>
        </p:txBody>
      </p:sp>
      <p:sp>
        <p:nvSpPr>
          <p:cNvPr id="6" name="Rectangle 5">
            <a:extLst>
              <a:ext uri="{FF2B5EF4-FFF2-40B4-BE49-F238E27FC236}">
                <a16:creationId xmlns:a16="http://schemas.microsoft.com/office/drawing/2014/main" id="{74F3E228-24D3-0948-AC46-0E3FE7DF75C2}"/>
              </a:ext>
            </a:extLst>
          </p:cNvPr>
          <p:cNvSpPr/>
          <p:nvPr/>
        </p:nvSpPr>
        <p:spPr>
          <a:xfrm>
            <a:off x="449305" y="0"/>
            <a:ext cx="763477" cy="404290"/>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C9792C-43F3-C041-A28B-7ED621DC50CF}"/>
              </a:ext>
            </a:extLst>
          </p:cNvPr>
          <p:cNvSpPr/>
          <p:nvPr/>
        </p:nvSpPr>
        <p:spPr>
          <a:xfrm>
            <a:off x="515043" y="83025"/>
            <a:ext cx="612668" cy="261610"/>
          </a:xfrm>
          <a:prstGeom prst="rect">
            <a:avLst/>
          </a:prstGeom>
        </p:spPr>
        <p:txBody>
          <a:bodyPr wrap="none">
            <a:spAutoFit/>
          </a:bodyPr>
          <a:lstStyle/>
          <a:p>
            <a:pPr algn="ctr"/>
            <a:r>
              <a:rPr lang="en-NZ" sz="1100" b="1" spc="-5" dirty="0">
                <a:solidFill>
                  <a:schemeClr val="bg1"/>
                </a:solidFill>
                <a:latin typeface="Axiforma SemiBold" pitchFamily="2" charset="77"/>
              </a:rPr>
              <a:t>TRAIN</a:t>
            </a:r>
            <a:endParaRPr lang="en-US" sz="1100" dirty="0">
              <a:solidFill>
                <a:schemeClr val="bg1"/>
              </a:solidFill>
            </a:endParaRPr>
          </a:p>
        </p:txBody>
      </p:sp>
      <p:sp>
        <p:nvSpPr>
          <p:cNvPr id="8" name="object 7">
            <a:extLst>
              <a:ext uri="{FF2B5EF4-FFF2-40B4-BE49-F238E27FC236}">
                <a16:creationId xmlns:a16="http://schemas.microsoft.com/office/drawing/2014/main" id="{A4594167-DD21-CC45-A9F1-A7C91AF9E22F}"/>
              </a:ext>
            </a:extLst>
          </p:cNvPr>
          <p:cNvSpPr/>
          <p:nvPr/>
        </p:nvSpPr>
        <p:spPr>
          <a:xfrm>
            <a:off x="437811" y="2103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pic>
        <p:nvPicPr>
          <p:cNvPr id="11" name="Picture Placeholder 11">
            <a:extLst>
              <a:ext uri="{FF2B5EF4-FFF2-40B4-BE49-F238E27FC236}">
                <a16:creationId xmlns:a16="http://schemas.microsoft.com/office/drawing/2014/main" id="{E0FF9CFE-ACE2-9847-BC74-EB941BDEF707}"/>
              </a:ext>
            </a:extLst>
          </p:cNvPr>
          <p:cNvPicPr>
            <a:picLocks noGrp="1"/>
          </p:cNvPicPr>
          <p:nvPr>
            <p:ph type="pic" sz="quarter" idx="12"/>
          </p:nvPr>
        </p:nvPicPr>
        <p:blipFill rotWithShape="1">
          <a:blip r:embed="rId3"/>
          <a:srcRect l="20" r="-20"/>
          <a:stretch/>
        </p:blipFill>
        <p:spPr>
          <a:xfrm>
            <a:off x="449263" y="4184561"/>
            <a:ext cx="3600000" cy="2160000"/>
          </a:xfrm>
        </p:spPr>
      </p:pic>
      <p:pic>
        <p:nvPicPr>
          <p:cNvPr id="12" name="Picture Placeholder 11">
            <a:extLst>
              <a:ext uri="{FF2B5EF4-FFF2-40B4-BE49-F238E27FC236}">
                <a16:creationId xmlns:a16="http://schemas.microsoft.com/office/drawing/2014/main" id="{0260F9BD-579A-3948-B351-B20C9D34D349}"/>
              </a:ext>
            </a:extLst>
          </p:cNvPr>
          <p:cNvPicPr>
            <a:picLocks noGrp="1"/>
          </p:cNvPicPr>
          <p:nvPr>
            <p:ph type="pic" sz="quarter" idx="10"/>
          </p:nvPr>
        </p:nvPicPr>
        <p:blipFill rotWithShape="1">
          <a:blip r:embed="rId4"/>
          <a:srcRect/>
          <a:stretch/>
        </p:blipFill>
        <p:spPr>
          <a:xfrm>
            <a:off x="4336869" y="944562"/>
            <a:ext cx="7420156" cy="5399999"/>
          </a:xfrm>
        </p:spPr>
      </p:pic>
      <p:sp>
        <p:nvSpPr>
          <p:cNvPr id="13" name="Subtitle 2">
            <a:extLst>
              <a:ext uri="{FF2B5EF4-FFF2-40B4-BE49-F238E27FC236}">
                <a16:creationId xmlns:a16="http://schemas.microsoft.com/office/drawing/2014/main" id="{52CF6BBD-68C5-4B44-9399-904C6801010B}"/>
              </a:ext>
            </a:extLst>
          </p:cNvPr>
          <p:cNvSpPr txBox="1">
            <a:spLocks/>
          </p:cNvSpPr>
          <p:nvPr/>
        </p:nvSpPr>
        <p:spPr>
          <a:xfrm>
            <a:off x="359999" y="1801747"/>
            <a:ext cx="820215" cy="264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Ad Format:</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4" name="Subtitle 2">
            <a:extLst>
              <a:ext uri="{FF2B5EF4-FFF2-40B4-BE49-F238E27FC236}">
                <a16:creationId xmlns:a16="http://schemas.microsoft.com/office/drawing/2014/main" id="{674DD800-EB49-43CE-9179-94B5A87D7F99}"/>
              </a:ext>
            </a:extLst>
          </p:cNvPr>
          <p:cNvSpPr txBox="1">
            <a:spLocks/>
          </p:cNvSpPr>
          <p:nvPr/>
        </p:nvSpPr>
        <p:spPr>
          <a:xfrm>
            <a:off x="1312433" y="1806178"/>
            <a:ext cx="2815678" cy="264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0" dirty="0">
                <a:solidFill>
                  <a:schemeClr val="tx2"/>
                </a:solidFill>
                <a:latin typeface="Axiforma Light" pitchFamily="2" charset="77"/>
              </a:rPr>
              <a:t>Wrap</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6" name="Content Placeholder 2">
            <a:extLst>
              <a:ext uri="{FF2B5EF4-FFF2-40B4-BE49-F238E27FC236}">
                <a16:creationId xmlns:a16="http://schemas.microsoft.com/office/drawing/2014/main" id="{A7936CBE-7262-4462-90B0-7BA834A32420}"/>
              </a:ext>
            </a:extLst>
          </p:cNvPr>
          <p:cNvSpPr txBox="1">
            <a:spLocks/>
          </p:cNvSpPr>
          <p:nvPr/>
        </p:nvSpPr>
        <p:spPr>
          <a:xfrm>
            <a:off x="358077" y="2178277"/>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Elevate your brand awareness with our exclusive 40m train-wrap - an unmatched billboard in motion. Seen by train commuters, private vehicle users, and pedestrians in proximity to the 160km of rail network that traverses the region. For added impact 10km of the network travels alongside ad-free, multi-laned and congested SH1 and SH2. Beyond outdoor ads, train-wraps spark conversations and leave a lasting impression. Unleash the influential power of unparalleled visibility and make your brand unforgettable in the dynamic landscape of Greater Wellington.</a:t>
            </a:r>
          </a:p>
        </p:txBody>
      </p:sp>
    </p:spTree>
    <p:extLst>
      <p:ext uri="{BB962C8B-B14F-4D97-AF65-F5344CB8AC3E}">
        <p14:creationId xmlns:p14="http://schemas.microsoft.com/office/powerpoint/2010/main" val="212299137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TotalTime>
  <Words>24</Words>
  <Application>Microsoft Macintosh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Light</vt:lpstr>
      <vt:lpstr>Axiforma</vt:lpstr>
      <vt:lpstr>Calibri</vt:lpstr>
      <vt:lpstr>Axiforma SemiBold</vt:lpstr>
      <vt:lpstr>Arial</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14</cp:revision>
  <cp:lastPrinted>2022-04-21T04:14:19Z</cp:lastPrinted>
  <dcterms:created xsi:type="dcterms:W3CDTF">2022-04-20T08:33:59Z</dcterms:created>
  <dcterms:modified xsi:type="dcterms:W3CDTF">2022-06-10T00:24:59Z</dcterms:modified>
</cp:coreProperties>
</file>