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36.91558730000001,174.8466896"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Auckland</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Southeastern HW - Mt Wellington (OUT)</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AUCKLED04</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305°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9 x 3.05m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88,375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1500 x 500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digital screen located on the four4-laned South-Eastern HW intersection with Carbine Rd reaches homebound eastern suburbs residents of Howick and Pakuranga. Long sightlines and congestion at the traffic light-controlled intersection with Carbine Rd assures high dwell times.The screen benefits from exceptionally long sight lines and dwell times. Sylvia Park Shopping Centre is just around the corner. This location is a standout for audiences that visit Petrol Stations, Travel Agents, Supermarkets, QSR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