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6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ps.google.com/?q=-37.6955848,176.11138110000002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0DE7-8B5A-1E4C-A580-9AE510744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Tauranga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2D58E-D8F9-EE45-B05D-D3BA0767F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Tamatea Arikinui Dr (SH2) - Bethlehem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CEA71-0E1C-2149-85E7-58F21B464D71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1A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CE0A5-AE53-6749-847E-59CA5F7B9FC2}"/>
              </a:ext>
            </a:extLst>
          </p:cNvPr>
          <p:cNvSpPr/>
          <p:nvPr/>
        </p:nvSpPr>
        <p:spPr>
          <a:xfrm>
            <a:off x="533272" y="83025"/>
            <a:ext cx="1527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DIGITAL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29644-2F0B-2343-852B-1BC5BD3CEF69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TAURLED01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6CBF221-6748-564B-A212-05C8D3DA3DD9}"/>
              </a:ext>
            </a:extLst>
          </p:cNvPr>
          <p:cNvSpPr/>
          <p:nvPr/>
        </p:nvSpPr>
        <p:spPr>
          <a:xfrm>
            <a:off x="462004" y="2787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EF66E6-D01B-B744-BE48-C40ACFE98BBD}"/>
              </a:ext>
            </a:extLst>
          </p:cNvPr>
          <p:cNvSpPr txBox="1">
            <a:spLocks/>
          </p:cNvSpPr>
          <p:nvPr/>
        </p:nvSpPr>
        <p:spPr>
          <a:xfrm>
            <a:off x="360000" y="1801746"/>
            <a:ext cx="948295" cy="89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Animation:</a:t>
            </a: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54F365B4-1892-784E-A759-FBBB2E92D5A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4336869" y="944562"/>
            <a:ext cx="7420156" cy="5399999"/>
          </a:xfrm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EB29C9EC-E621-914B-9D3B-DA50A6B0607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4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35BD58-6B1E-AE49-AB03-2D572C3B3D8A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1524570-E22D-A94A-AF85-A539D796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5E2861-2ACA-8B41-8A63-29A1C3D9B311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DF3E3-5D72-534A-87FB-0D38217E1A3E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95924B-A3F7-CC43-8182-44E4833A7CF3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1F17EB69-2BC7-444A-AAA5-BDC1B75C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3530EAED-D570-B64C-9227-1C3C190E8D7D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0E4FBE-1253-4575-8F67-BBE924776EE0}"/>
              </a:ext>
            </a:extLst>
          </p:cNvPr>
          <p:cNvSpPr txBox="1">
            <a:spLocks/>
          </p:cNvSpPr>
          <p:nvPr/>
        </p:nvSpPr>
        <p:spPr>
          <a:xfrm>
            <a:off x="2225248" y="1804682"/>
            <a:ext cx="1193199" cy="88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Ad Duration: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Ads in Loop: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Pixel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Operating Hours: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341F1D-EFE4-4C69-A2CE-B936CC644B6E}"/>
              </a:ext>
            </a:extLst>
          </p:cNvPr>
          <p:cNvSpPr txBox="1">
            <a:spLocks/>
          </p:cNvSpPr>
          <p:nvPr/>
        </p:nvSpPr>
        <p:spPr>
          <a:xfrm>
            <a:off x="1223887" y="1802236"/>
            <a:ext cx="1089657" cy="89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100°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22,952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A73ABDA-3D3E-4C6D-B9B0-7AC048B4E92C}"/>
              </a:ext>
            </a:extLst>
          </p:cNvPr>
          <p:cNvSpPr txBox="1">
            <a:spLocks/>
          </p:cNvSpPr>
          <p:nvPr/>
        </p:nvSpPr>
        <p:spPr>
          <a:xfrm>
            <a:off x="2913258" y="1803459"/>
            <a:ext cx="1214853" cy="89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30 seconds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1200 x 600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0500-2459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A7297A-288B-4252-955A-CD16DEE674F8}"/>
              </a:ext>
            </a:extLst>
          </p:cNvPr>
          <p:cNvSpPr txBox="1">
            <a:spLocks/>
          </p:cNvSpPr>
          <p:nvPr/>
        </p:nvSpPr>
        <p:spPr>
          <a:xfrm>
            <a:off x="358077" y="2853524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digital screen located on SH2 in the affluent suburb of Bethlehem reaches northbound audiences heading out of Tauranga. Positioned beyond a traffic light control, the screen benefits from long sight lines and high dwell times. Businesses in the vicinity include Kmart, Palmers, Countdown and Bethlehem Town Centre. This location is a standout for audiences that visit Telco Stores, Outdoors Stores, Big Box Retailers, Department Stores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83206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Axiforma SemiBold</vt:lpstr>
      <vt:lpstr>Calibri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12</cp:revision>
  <cp:lastPrinted>2022-04-21T04:14:19Z</cp:lastPrinted>
  <dcterms:created xsi:type="dcterms:W3CDTF">2022-04-20T08:33:59Z</dcterms:created>
  <dcterms:modified xsi:type="dcterms:W3CDTF">2022-06-02T12:50:43Z</dcterms:modified>
</cp:coreProperties>
</file>