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1.21767029999999,174.8118667"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Johnsonville-Porirua MW (SH1) - Paparangi</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WELL37-61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69,804</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and in-demand panel located on the busy multi-laned Johnsonville-Porirua MW (SH1) reaches all inbound audiences from north of Johnsonville en route south to central Wellington or the Hutt. Long sightlines and congestion along this stretch during peak traffic assures high dwell times. This location is a standout for audiences that visit QSR, Petrol Stations, Supermarkets,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