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6.413232,168.347092"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Invercargill</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Tay (SH1) and Dee (SH6) - Invercargill</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INVELED01</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45°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5.2 x 3.2m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22,672</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30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520 x 320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is located pride of place on Invercargill’s busiest roundabouts where Dee St (SH6) and Tay St (SH1) intersect. Businesses in the vicinity include Farmers, The Warehouse, Noel Leeming, Hunting &amp; Fishing, along with many other retailers and professional services. Queens Park is nearby. This location is a standout for audiences that visit Outdoors Stores, Supermarkets, DIY Hardware Stores, Big Box Retailers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