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12"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5/17/23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356212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a:extLst>
              <a:ext uri="{FF2B5EF4-FFF2-40B4-BE49-F238E27FC236}">
                <a16:creationId xmlns:a16="http://schemas.microsoft.com/office/drawing/2014/main" id="{E63B0226-D28B-964D-B846-F67C9A1E4E38}"/>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6632142F-FF6C-F446-A755-8D0B7030D7DB}"/>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22118C37-FF41-6A42-AB40-AC6E5FD3ED53}"/>
              </a:ext>
            </a:extLst>
          </p:cNvPr>
          <p:cNvSpPr>
            <a:spLocks noGrp="1"/>
          </p:cNvSpPr>
          <p:nvPr>
            <p:ph type="subTitle" idx="1"/>
          </p:nvPr>
        </p:nvSpPr>
        <p:spPr>
          <a:xfrm>
            <a:off x="360002" y="1352810"/>
            <a:ext cx="3683361" cy="264568"/>
          </a:xfrm>
        </p:spPr>
        <p:txBody>
          <a:bodyPr/>
          <a:lstStyle/>
          <a:p>
            <a:r>
              <a:rPr lang="en-US" dirty="0"/>
              <a:t>Way to Go Train Commuter Network</a:t>
            </a:r>
          </a:p>
          <a:p>
            <a:endParaRPr lang="en-US" dirty="0"/>
          </a:p>
        </p:txBody>
      </p:sp>
      <p:sp>
        <p:nvSpPr>
          <p:cNvPr id="7" name="TextBox 6">
            <a:extLst>
              <a:ext uri="{FF2B5EF4-FFF2-40B4-BE49-F238E27FC236}">
                <a16:creationId xmlns:a16="http://schemas.microsoft.com/office/drawing/2014/main" id="{CB88F3ED-7FEF-8D42-BB94-39F3879B0C30}"/>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WAYTOGO</a:t>
            </a:r>
          </a:p>
        </p:txBody>
      </p:sp>
      <p:pic>
        <p:nvPicPr>
          <p:cNvPr id="16" name="Picture Placeholder 11">
            <a:extLst>
              <a:ext uri="{FF2B5EF4-FFF2-40B4-BE49-F238E27FC236}">
                <a16:creationId xmlns:a16="http://schemas.microsoft.com/office/drawing/2014/main" id="{F140E7FB-127B-8B47-8DD6-C55A20E567CB}"/>
              </a:ext>
            </a:extLst>
          </p:cNvPr>
          <p:cNvPicPr>
            <a:picLocks noGrp="1"/>
          </p:cNvPicPr>
          <p:nvPr>
            <p:ph type="pic" sz="quarter" idx="10"/>
          </p:nvPr>
        </p:nvPicPr>
        <p:blipFill rotWithShape="1">
          <a:blip r:embed="rId4"/>
          <a:srcRect/>
          <a:stretch/>
        </p:blipFill>
        <p:spPr>
          <a:xfrm>
            <a:off x="4336869" y="944562"/>
            <a:ext cx="7420156" cy="5399999"/>
          </a:xfrm>
        </p:spPr>
      </p:pic>
      <p:sp>
        <p:nvSpPr>
          <p:cNvPr id="17" name="object 7">
            <a:extLst>
              <a:ext uri="{FF2B5EF4-FFF2-40B4-BE49-F238E27FC236}">
                <a16:creationId xmlns:a16="http://schemas.microsoft.com/office/drawing/2014/main" id="{EEF622E2-49A6-4D42-AEC4-5399CB52A82D}"/>
              </a:ext>
            </a:extLst>
          </p:cNvPr>
          <p:cNvSpPr/>
          <p:nvPr/>
        </p:nvSpPr>
        <p:spPr>
          <a:xfrm>
            <a:off x="462004" y="2787728"/>
            <a:ext cx="3584574"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9" name="Subtitle 2">
            <a:extLst>
              <a:ext uri="{FF2B5EF4-FFF2-40B4-BE49-F238E27FC236}">
                <a16:creationId xmlns:a16="http://schemas.microsoft.com/office/drawing/2014/main" id="{DCEBB4C8-9EB1-0242-9C00-96B27868ECDF}"/>
              </a:ext>
            </a:extLst>
          </p:cNvPr>
          <p:cNvSpPr txBox="1">
            <a:spLocks/>
          </p:cNvSpPr>
          <p:nvPr/>
        </p:nvSpPr>
        <p:spPr>
          <a:xfrm>
            <a:off x="360000" y="1791113"/>
            <a:ext cx="978700" cy="9295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Physical Size:</a:t>
            </a:r>
            <a:br>
              <a:rPr lang="en-GB" sz="850" b="1" dirty="0">
                <a:solidFill>
                  <a:schemeClr val="tx2"/>
                </a:solidFill>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endParaRPr lang="en-GB" sz="850" b="0" dirty="0">
              <a:solidFill>
                <a:schemeClr val="tx2"/>
              </a:solidFill>
              <a:latin typeface="Axiforma Light" pitchFamily="2" charset="77"/>
            </a:endParaRPr>
          </a:p>
          <a:p>
            <a:r>
              <a:rPr lang="en-GB" sz="850" dirty="0">
                <a:solidFill>
                  <a:schemeClr val="tx2"/>
                </a:solidFill>
              </a:rPr>
              <a:t>Ad Duration:</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0" name="Subtitle 2">
            <a:extLst>
              <a:ext uri="{FF2B5EF4-FFF2-40B4-BE49-F238E27FC236}">
                <a16:creationId xmlns:a16="http://schemas.microsoft.com/office/drawing/2014/main" id="{558BC6E3-0811-4C4F-A4DC-918B29428AA6}"/>
              </a:ext>
            </a:extLst>
          </p:cNvPr>
          <p:cNvSpPr txBox="1">
            <a:spLocks/>
          </p:cNvSpPr>
          <p:nvPr/>
        </p:nvSpPr>
        <p:spPr>
          <a:xfrm>
            <a:off x="2222446" y="1791114"/>
            <a:ext cx="1211404" cy="8182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3" name="Subtitle 2">
            <a:extLst>
              <a:ext uri="{FF2B5EF4-FFF2-40B4-BE49-F238E27FC236}">
                <a16:creationId xmlns:a16="http://schemas.microsoft.com/office/drawing/2014/main" id="{1C2BB959-7344-493E-A660-99FFC6022E74}"/>
              </a:ext>
            </a:extLst>
          </p:cNvPr>
          <p:cNvSpPr txBox="1">
            <a:spLocks/>
          </p:cNvSpPr>
          <p:nvPr/>
        </p:nvSpPr>
        <p:spPr>
          <a:xfrm>
            <a:off x="1208397" y="1798919"/>
            <a:ext cx="1110248" cy="9217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75"LCD</a:t>
            </a:r>
            <a:br>
              <a:rPr lang="en-GB" sz="850" b="1" dirty="0">
                <a:solidFill>
                  <a:schemeClr val="tx2"/>
                </a:solidFill>
              </a:rPr>
            </a:br>
            <a:br>
              <a:rPr lang="en-GB" sz="850" b="1" dirty="0">
                <a:solidFill>
                  <a:schemeClr val="tx2"/>
                </a:solidFill>
              </a:rPr>
            </a:br>
            <a:r>
              <a:rPr lang="en-GB" sz="850" b="0" dirty="0">
                <a:solidFill>
                  <a:schemeClr val="tx2"/>
                </a:solidFill>
                <a:latin typeface="Axiforma Light" pitchFamily="2" charset="77"/>
              </a:rPr>
              <a:t>35,864</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Yes</a:t>
            </a:r>
          </a:p>
          <a:p>
            <a:pPr algn="r"/>
            <a:r>
              <a:rPr lang="en-GB" sz="850" b="0" dirty="0">
                <a:solidFill>
                  <a:schemeClr val="tx2"/>
                </a:solidFill>
                <a:latin typeface="Axiforma Light" pitchFamily="2" charset="77"/>
              </a:rPr>
              <a:t>6 seconds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4" name="Subtitle 2">
            <a:extLst>
              <a:ext uri="{FF2B5EF4-FFF2-40B4-BE49-F238E27FC236}">
                <a16:creationId xmlns:a16="http://schemas.microsoft.com/office/drawing/2014/main" id="{D5A75BC8-BF20-45FA-A73F-EDCA55562CE6}"/>
              </a:ext>
            </a:extLst>
          </p:cNvPr>
          <p:cNvSpPr txBox="1">
            <a:spLocks/>
          </p:cNvSpPr>
          <p:nvPr/>
        </p:nvSpPr>
        <p:spPr>
          <a:xfrm>
            <a:off x="3008880" y="1791114"/>
            <a:ext cx="1115204" cy="8182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2160 x 3840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0400-2459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Content Placeholder 2">
            <a:extLst>
              <a:ext uri="{FF2B5EF4-FFF2-40B4-BE49-F238E27FC236}">
                <a16:creationId xmlns:a16="http://schemas.microsoft.com/office/drawing/2014/main" id="{051F18F3-293A-4348-BBAD-B01F070F1512}"/>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Advertisers who want to optimise their reach to the Greater Wellington population via outdoor, need to use the Way to Go Network. More people travel into the Wellington CBD and home each day on trains, than any other mode of Public Transport. The Way to Go Network comprises 49x premium 4K LCD screens located on the busiest stations; Wellington, Petone, Waterloo, Upper Hutt, Melling, Tawa, Porirua, Paraparaumu, and Johnsonville. The audience composition of Wellington train commuters is: 54% are male, 62% are 25-54 year olds, 78% use the train to get to work and 63% travel every weekday.</a:t>
            </a:r>
          </a:p>
        </p:txBody>
      </p:sp>
      <p:sp>
        <p:nvSpPr>
          <p:cNvPr id="4" name="Rectangle 3">
            <a:extLst>
              <a:ext uri="{FF2B5EF4-FFF2-40B4-BE49-F238E27FC236}">
                <a16:creationId xmlns:a16="http://schemas.microsoft.com/office/drawing/2014/main" id="{ADC68E7D-1AC7-F42F-941F-EE1052416AC0}"/>
              </a:ext>
            </a:extLst>
          </p:cNvPr>
          <p:cNvSpPr/>
          <p:nvPr/>
        </p:nvSpPr>
        <p:spPr>
          <a:xfrm>
            <a:off x="449305" y="0"/>
            <a:ext cx="763477" cy="404290"/>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6F0FCA-3BD6-1CA6-37E6-022547BC5B4D}"/>
              </a:ext>
            </a:extLst>
          </p:cNvPr>
          <p:cNvSpPr/>
          <p:nvPr/>
        </p:nvSpPr>
        <p:spPr>
          <a:xfrm>
            <a:off x="515043" y="83025"/>
            <a:ext cx="612668" cy="261610"/>
          </a:xfrm>
          <a:prstGeom prst="rect">
            <a:avLst/>
          </a:prstGeom>
        </p:spPr>
        <p:txBody>
          <a:bodyPr wrap="none">
            <a:spAutoFit/>
          </a:bodyPr>
          <a:lstStyle/>
          <a:p>
            <a:pPr algn="ctr"/>
            <a:r>
              <a:rPr lang="en-NZ" sz="1100" b="1" spc="-5" dirty="0">
                <a:solidFill>
                  <a:schemeClr val="bg1"/>
                </a:solidFill>
                <a:latin typeface="Axiforma SemiBold" pitchFamily="2" charset="77"/>
              </a:rPr>
              <a:t>TRAIN</a:t>
            </a:r>
            <a:endParaRPr lang="en-US" sz="1100" dirty="0">
              <a:solidFill>
                <a:schemeClr val="bg1"/>
              </a:solidFill>
            </a:endParaRPr>
          </a:p>
        </p:txBody>
      </p:sp>
    </p:spTree>
    <p:extLst>
      <p:ext uri="{BB962C8B-B14F-4D97-AF65-F5344CB8AC3E}">
        <p14:creationId xmlns:p14="http://schemas.microsoft.com/office/powerpoint/2010/main" val="933994031"/>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98</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Axiforma Light</vt:lpstr>
      <vt:lpstr>Axiforma Medium</vt:lpstr>
      <vt:lpstr>Axiforma SemiBold</vt:lpstr>
      <vt:lpstr>Calibri</vt:lpstr>
      <vt:lpstr>Axiforma</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18</cp:revision>
  <cp:lastPrinted>2022-04-21T04:14:19Z</cp:lastPrinted>
  <dcterms:created xsi:type="dcterms:W3CDTF">2022-04-20T08:33:59Z</dcterms:created>
  <dcterms:modified xsi:type="dcterms:W3CDTF">2023-05-17T10:45:50Z</dcterms:modified>
</cp:coreProperties>
</file>