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36.846499,174.767136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Auckland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Shortland St - Auckland Central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AUCK19-121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105°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24,970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in demand panel is positioned to reach audiences travelling down Shortland St towards Queen St. Professionals from the legal, financial and realty sectors dominate the audience profile. High-end fashion boutiques, cafés and bars dominate the area. Retailers in the vicinity include New World, PB Tech, Taco Bell, and The North Face. This location is a standout for audiences that visit Telco Stores, Travel Agents, Outdoors Stores, QSR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