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36.92072029999999,174.84591850000004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Auckland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Southern MW (SH1) - Tip Top Corner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AUCK34-121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165°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105,075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performing, and in-demand panel located on the Southern MW at Tip Top Corner reaches northbound audiences as well as those taking the backed-up Mt Wellington off-ramp towards Sylvia Park and the Business Park. Retailers in the vicinity include Torpedo7, Burger King, Farmers, Kmart and PAK’nSAVE. This location is a standout for audiences that visit Petrol Stations, QSR, Travel Agents, Supermarkets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