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89422,172.630440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Montreal St - Christchurch Central</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CHCH45-121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180°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26,414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multi-laned arterial Montreal St reaches northbound audiences en route into the heart of the CBD and onto Merivale and Papanui beyond. Car dealerships, furniture stores and big box retailers are in the vicinity. Hagley Park and the Earthquake Memorial are nearby. This location is a standout for audiences that visit Telco Stores, Electronics Stores, Outdoors Stores,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