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1.28945,174.7750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Manners St - Te Aro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WELL03-121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29,033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located in the shopping and business district of the city faces Boulcott St audiences turning onto Willis St. Long sightlines and congestion at the traffic light-controlled intersection with Willis St assures high dwell times. Cafés, bars, restaurants and accommodation options dominate the area. The Michael Fowler Centre is nearby. This location is a standout for audiences that visit Telco Stores, Travel Agents, Office Supplies,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