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401614,172.6562897"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Moorhouse Ave - Waltham (OUT)</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CHCH53-61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275°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25,807</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where Moorhouse Ave flows into Ferry Rd reaches audiences leaving the CBD en route to the affluent suburbs of Sumner, Redcliffs and Mt Pleasant. Congestion at the traffic light-controlled intersection assures high dwell times. Businesses in nearby Woolston include McDonald’s, New World, NPD, and Domino’s. This location is a standout for audiences that visit Office Supplies, Big Box Retailers, Electronics Stores, Car Dealerships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