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13790069999999,174.8419801"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Porirua</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Titahi Bay Rd - Porirua City Centre (IN)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WELLLED10</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8.96 x 12.48m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35,079</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1344 x 1872</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spectacular sized and top reach performing digital screen located on Titahi Bay Rd reaches audiences from Wellington CBD en route to bustling Porirua township. The panel benefits from long sightlines which assures high dwell times. Businesses in the vicinity include Kmart, McDonald’s, BP, Reading Cinemas and Bunnings. Major mall North City Shopping Centre is nearby. This location is a standout for audiences that visit Office Supplies, QSR, DIY Hardware Stores, Supermarkets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