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7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hyperlink" Target="https://maps.google.com/?q=-40.344015,175.602089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11">
            <a:extLst>
              <a:ext uri="{FF2B5EF4-FFF2-40B4-BE49-F238E27FC236}">
                <a16:creationId xmlns:a16="http://schemas.microsoft.com/office/drawing/2014/main" id="{F1D5B6BD-BA6E-DA41-A8DD-0C4005BE81CC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1A670-72B9-0E48-B3FB-A562B39C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Palmerston North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5C21-EFD5-244E-9656-CB2B4F57A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Rangitikei St (SH3) - Palmerston North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9EDD-D473-BC4E-983A-D5352B584733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PALM15-61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F6B3180-8686-334E-BE68-F1D5C64A1BFA}"/>
              </a:ext>
            </a:extLst>
          </p:cNvPr>
          <p:cNvSpPr/>
          <p:nvPr/>
        </p:nvSpPr>
        <p:spPr>
          <a:xfrm>
            <a:off x="449263" y="2319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8E5F735-0EBD-8646-85A6-E9D0D63861D6}"/>
              </a:ext>
            </a:extLst>
          </p:cNvPr>
          <p:cNvSpPr txBox="1">
            <a:spLocks/>
          </p:cNvSpPr>
          <p:nvPr/>
        </p:nvSpPr>
        <p:spPr>
          <a:xfrm>
            <a:off x="360000" y="1801747"/>
            <a:ext cx="101863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9DDBE1-AF54-824A-9186-DD57D59752C0}"/>
              </a:ext>
            </a:extLst>
          </p:cNvPr>
          <p:cNvSpPr txBox="1">
            <a:spLocks/>
          </p:cNvSpPr>
          <p:nvPr/>
        </p:nvSpPr>
        <p:spPr>
          <a:xfrm>
            <a:off x="2225221" y="1801747"/>
            <a:ext cx="1001531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Illuminated: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A84CB-5A9D-2144-A470-F6EE916A6B6B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3E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DF633-D6D7-4D43-8B11-1C8CA61EB566}"/>
              </a:ext>
            </a:extLst>
          </p:cNvPr>
          <p:cNvSpPr/>
          <p:nvPr/>
        </p:nvSpPr>
        <p:spPr>
          <a:xfrm>
            <a:off x="504678" y="83025"/>
            <a:ext cx="1564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CLASSIC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641CC-A85F-914F-ACD4-8DB7B09C8B31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72E0F4-163E-B14A-878B-D7492800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49BBB7-86A2-954B-B194-E59961A09A02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C1A145-0389-2D41-9897-31DC5415A350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39F13B-0860-F742-B9C6-39F49F43BA3B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F87685C7-9735-9648-8094-F2216480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0E1CED55-E786-CE48-BB5F-A754E0941274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11">
            <a:extLst>
              <a:ext uri="{FF2B5EF4-FFF2-40B4-BE49-F238E27FC236}">
                <a16:creationId xmlns:a16="http://schemas.microsoft.com/office/drawing/2014/main" id="{B7484DF1-643B-9C4D-90D6-967BB97A77FA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6"/>
          <a:srcRect/>
          <a:stretch/>
        </p:blipFill>
        <p:spPr>
          <a:xfrm>
            <a:off x="4336869" y="944562"/>
            <a:ext cx="7420156" cy="5399999"/>
          </a:xfr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3E1E1507-98F9-4627-8787-B1C6ACE6A5BC}"/>
              </a:ext>
            </a:extLst>
          </p:cNvPr>
          <p:cNvSpPr txBox="1">
            <a:spLocks/>
          </p:cNvSpPr>
          <p:nvPr/>
        </p:nvSpPr>
        <p:spPr>
          <a:xfrm>
            <a:off x="1237753" y="1803169"/>
            <a:ext cx="107031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295°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63C9836-53B6-4A35-8386-0ED27737A429}"/>
              </a:ext>
            </a:extLst>
          </p:cNvPr>
          <p:cNvSpPr txBox="1">
            <a:spLocks/>
          </p:cNvSpPr>
          <p:nvPr/>
        </p:nvSpPr>
        <p:spPr>
          <a:xfrm>
            <a:off x="2953095" y="1799946"/>
            <a:ext cx="1169294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26,191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Yes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9D43203-6330-4CC1-803A-42E0F413EF28}"/>
              </a:ext>
            </a:extLst>
          </p:cNvPr>
          <p:cNvSpPr txBox="1">
            <a:spLocks/>
          </p:cNvSpPr>
          <p:nvPr/>
        </p:nvSpPr>
        <p:spPr>
          <a:xfrm>
            <a:off x="358077" y="2389289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in-demand panel located on multi-laned arterial Rangitikei St reaches audiences from Cloverlea, Westbrook and Milson en route to central Palmerston North. Long sightlines and congestion at the traffic light-controlled intersection with Tremain Ave assures high dwell times.. Businesses in the vicinity include Burger King, PB Tech, Mitre 10, and Torpedo7. This location is a standout for audiences that visit Big Box Retailers, Car Dealerships, Petrol Stations, QSR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3638419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Calibri</vt:lpstr>
      <vt:lpstr>Axiforma SemiBold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11</cp:revision>
  <cp:lastPrinted>2022-04-21T04:14:19Z</cp:lastPrinted>
  <dcterms:created xsi:type="dcterms:W3CDTF">2022-04-20T08:33:59Z</dcterms:created>
  <dcterms:modified xsi:type="dcterms:W3CDTF">2022-04-28T00:30:41Z</dcterms:modified>
</cp:coreProperties>
</file>