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36.9272854,174.83318659999998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Auckland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Great South Rd - Mt Wellington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AUCK36-61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165°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19,133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performing, and in-demand panel located in the busy industrial area between Otahuhu, and Penrose reaches northbound audiences en route to the Mt Wellington motorway interchange and Penrose. Blue-chip industries base their head offices nearby due to easy MW access, as well as bus and rail services. NZMA Trades Campus is nearby. This location is a standout for audiences that visit QSR, Petrol Stations, DIY Hardware Stores, Car Dealerships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