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0.224544,175.5677349999999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Feilding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Kimbolton Rd (SH54) - Feilding (Out)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FEIL02-63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240°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10,217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located on arterial Kimbolton Rd reaches outbound audiences en route to suburban Feilding and northbound towards SH1 beyond. Feilding has a population of 16,000, services surrounding farms and has become a lifestyle setting for those working in nearby Palmerston North. Businesses in the vicinity include The Warehouse, Countdown, BP, and McDonald’s. This location is a standout for audiences that visit QSR, Petrol Stations, Big Box Retailers, Supermarkets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