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7.78939020000001,175.2594616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Hamilton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Massey Hall Overbridge - Frankton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HAMILED05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33,744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90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1920 x 480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located on Massey St reaches audiences heading straight towards Raglan, right towards Auckland or left towards Cambridge. Long sightlines and congestion at the traffic light-controlled intersection with Waikato Expressway (SH1) assures high dwell times. QSR brands KFC, Burger King and Burger Fuel dominate businesses in the vicinity. This location is a standout for audiences that visit Department Stores, Electronics Stores, Car Dealerships, Petrol Stations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