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38859,172.56083379999995"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Blenheim Rd - Sockburn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CHCH62-61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36,410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arterial Blenheim Rd after the Sockburn roundabout reaches audiences from Hornby and Wigram en route to the CBD and Riccarton. Congestion along this stretch of road assures high dwell times. Businesses in the vicinity are predominantly car dealerships, automotive services and manufacturing firms. Riccarton Racecourse is nearby. This location is a standout for audiences that visit Outdoors Stores, Electronics Stores, Office Supplies, Department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