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0.6238798,175.2848288"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Levin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Oxford (SH1) and Bath - Levin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LEVILED01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15,558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arterial Oxford St (SH1) in the heart of the business district reaches audiences heading south to Wellington. Congestion at the traffic light-controlled intersection with Bath St assures high dwell times. Businesses in the vicinity include The Warehouse, New World, McDonald’s, and Mobil, along with other retailers and professional services. This location is a standout for audiences that visit Outdoors Stores, Office Supplies, Petrol Stations, Supermarkets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