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9056,172.558593"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Blenheim Rd - Sockburn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CHCH42-62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36,103</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multi-laned arterial Blenheim Rd on approach to the Sockburn roundabout reaches audiences from the CBD and Riccarton en route to Hornby and further south to Timaru via SH1. Congestion along this stretch of road assures high dwell times. Businesses in the vicinity are predominantly car dealerships, automotive services and manufacturing firms. This location is a standout for audiences that visit Outdoors Stores, Electronics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