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920965521644945,174.8407953043686"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Mt Wellington HW - Sylvia Park Bound #1</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AUCKLED27</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37,500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1920 x 480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Mt Wellington HW reaches audiences from Mt Wellington Business Park, Otahuhu or Penrose en route to Sylvia Park or the Southern MW. Businesses in the vicinity include Torpedo7, Burger King, Farmers, Kmart and PAK’nSAVE. Sylvia Park is nearby. For greater impact, add AUCKLED25 down the road, and we can sync your creative to run simultaneously across both. This location is a standout for audiences that visit Travel Agents, QSR, DIY Hardware Stores,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