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861662,174.7620311000000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Southern MW (SH1) - Grafton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AUCK26-151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115°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138,420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and in-demand panel located on the busiest section of the Auckland motorway network is the highest performing site in the country, reaching audiences en route to the CBD, North Shore and West Auckland. The iconic digital clock positioned alongside has attracted attention to the panel for generations. This location is a standout for audiences that visit Telco Stores, Travel Agents, Car Dealerships,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