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7"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4/28/22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1243721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hyperlink" Target="https://maps.google.com/?q=-43.3843498,172.6560816"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11">
            <a:extLst>
              <a:ext uri="{FF2B5EF4-FFF2-40B4-BE49-F238E27FC236}">
                <a16:creationId xmlns:a16="http://schemas.microsoft.com/office/drawing/2014/main" id="{F1D5B6BD-BA6E-DA41-A8DD-0C4005BE81CC}"/>
              </a:ext>
            </a:extLst>
          </p:cNvPr>
          <p:cNvPicPr>
            <a:picLocks noGrp="1"/>
          </p:cNvPicPr>
          <p:nvPr>
            <p:ph type="pic" sz="quarter" idx="12"/>
          </p:nvPr>
        </p:nvPicPr>
        <p:blipFill rotWithShape="1">
          <a:blip r:embed="rId3"/>
          <a:srcRect l="20" r="-20"/>
          <a:stretch/>
        </p:blipFill>
        <p:spPr>
          <a:xfrm>
            <a:off x="449263" y="4184561"/>
            <a:ext cx="3600000" cy="2160000"/>
          </a:xfrm>
        </p:spPr>
      </p:pic>
      <p:sp>
        <p:nvSpPr>
          <p:cNvPr id="2" name="Title 1">
            <a:extLst>
              <a:ext uri="{FF2B5EF4-FFF2-40B4-BE49-F238E27FC236}">
                <a16:creationId xmlns:a16="http://schemas.microsoft.com/office/drawing/2014/main" id="{25F1A670-72B9-0E48-B3FB-A562B39C73EC}"/>
              </a:ext>
            </a:extLst>
          </p:cNvPr>
          <p:cNvSpPr>
            <a:spLocks noGrp="1"/>
          </p:cNvSpPr>
          <p:nvPr>
            <p:ph type="ctrTitle"/>
          </p:nvPr>
        </p:nvSpPr>
        <p:spPr>
          <a:xfrm>
            <a:off x="360002" y="942059"/>
            <a:ext cx="3683361" cy="458871"/>
          </a:xfrm>
        </p:spPr>
        <p:txBody>
          <a:bodyPr/>
          <a:lstStyle/>
          <a:p>
            <a:r>
              <a:rPr lang="en-US" dirty="0"/>
              <a:t>Christchurch</a:t>
            </a:r>
          </a:p>
        </p:txBody>
      </p:sp>
      <p:sp>
        <p:nvSpPr>
          <p:cNvPr id="3" name="Subtitle 2">
            <a:extLst>
              <a:ext uri="{FF2B5EF4-FFF2-40B4-BE49-F238E27FC236}">
                <a16:creationId xmlns:a16="http://schemas.microsoft.com/office/drawing/2014/main" id="{24A65C21-EFD5-244E-9656-CB2B4F57ABA3}"/>
              </a:ext>
            </a:extLst>
          </p:cNvPr>
          <p:cNvSpPr>
            <a:spLocks noGrp="1"/>
          </p:cNvSpPr>
          <p:nvPr>
            <p:ph type="subTitle" idx="1"/>
          </p:nvPr>
        </p:nvSpPr>
        <p:spPr>
          <a:xfrm>
            <a:off x="360002" y="1352810"/>
            <a:ext cx="3683361" cy="264568"/>
          </a:xfrm>
        </p:spPr>
        <p:txBody>
          <a:bodyPr/>
          <a:lstStyle/>
          <a:p>
            <a:r>
              <a:rPr lang="en-US" dirty="0"/>
              <a:t>Williams St - Kaiapoi</a:t>
            </a:r>
          </a:p>
          <a:p>
            <a:endParaRPr lang="en-US" dirty="0"/>
          </a:p>
        </p:txBody>
      </p:sp>
      <p:sp>
        <p:nvSpPr>
          <p:cNvPr id="8" name="TextBox 7">
            <a:extLst>
              <a:ext uri="{FF2B5EF4-FFF2-40B4-BE49-F238E27FC236}">
                <a16:creationId xmlns:a16="http://schemas.microsoft.com/office/drawing/2014/main" id="{3ACD9EDD-D473-BC4E-983A-D5352B584733}"/>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CHCH68-61</a:t>
            </a:r>
          </a:p>
        </p:txBody>
      </p:sp>
      <p:sp>
        <p:nvSpPr>
          <p:cNvPr id="14" name="object 7">
            <a:extLst>
              <a:ext uri="{FF2B5EF4-FFF2-40B4-BE49-F238E27FC236}">
                <a16:creationId xmlns:a16="http://schemas.microsoft.com/office/drawing/2014/main" id="{FF6B3180-8686-334E-BE68-F1D5C64A1BFA}"/>
              </a:ext>
            </a:extLst>
          </p:cNvPr>
          <p:cNvSpPr/>
          <p:nvPr/>
        </p:nvSpPr>
        <p:spPr>
          <a:xfrm>
            <a:off x="449263" y="2319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6" name="Subtitle 2">
            <a:extLst>
              <a:ext uri="{FF2B5EF4-FFF2-40B4-BE49-F238E27FC236}">
                <a16:creationId xmlns:a16="http://schemas.microsoft.com/office/drawing/2014/main" id="{28E5F735-0EBD-8646-85A6-E9D0D63861D6}"/>
              </a:ext>
            </a:extLst>
          </p:cNvPr>
          <p:cNvSpPr txBox="1">
            <a:spLocks/>
          </p:cNvSpPr>
          <p:nvPr/>
        </p:nvSpPr>
        <p:spPr>
          <a:xfrm>
            <a:off x="360000" y="1801747"/>
            <a:ext cx="101863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17" name="Subtitle 2">
            <a:extLst>
              <a:ext uri="{FF2B5EF4-FFF2-40B4-BE49-F238E27FC236}">
                <a16:creationId xmlns:a16="http://schemas.microsoft.com/office/drawing/2014/main" id="{979DDBE1-AF54-824A-9186-DD57D59752C0}"/>
              </a:ext>
            </a:extLst>
          </p:cNvPr>
          <p:cNvSpPr txBox="1">
            <a:spLocks/>
          </p:cNvSpPr>
          <p:nvPr/>
        </p:nvSpPr>
        <p:spPr>
          <a:xfrm>
            <a:off x="2225221" y="1801747"/>
            <a:ext cx="1001531"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Daily Visuals:</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Illuminated:</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18" name="Rectangle 17">
            <a:extLst>
              <a:ext uri="{FF2B5EF4-FFF2-40B4-BE49-F238E27FC236}">
                <a16:creationId xmlns:a16="http://schemas.microsoft.com/office/drawing/2014/main" id="{0DCA84CB-5A9D-2144-A470-F6EE916A6B6B}"/>
              </a:ext>
            </a:extLst>
          </p:cNvPr>
          <p:cNvSpPr/>
          <p:nvPr/>
        </p:nvSpPr>
        <p:spPr>
          <a:xfrm>
            <a:off x="449305" y="0"/>
            <a:ext cx="1679313" cy="404290"/>
          </a:xfrm>
          <a:prstGeom prst="rect">
            <a:avLst/>
          </a:prstGeom>
          <a:solidFill>
            <a:srgbClr val="3E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8DF633-D6D7-4D43-8B11-1C8CA61EB566}"/>
              </a:ext>
            </a:extLst>
          </p:cNvPr>
          <p:cNvSpPr/>
          <p:nvPr/>
        </p:nvSpPr>
        <p:spPr>
          <a:xfrm>
            <a:off x="504678" y="83025"/>
            <a:ext cx="1564211" cy="261610"/>
          </a:xfrm>
          <a:prstGeom prst="rect">
            <a:avLst/>
          </a:prstGeom>
        </p:spPr>
        <p:txBody>
          <a:bodyPr wrap="none">
            <a:spAutoFit/>
          </a:bodyPr>
          <a:lstStyle/>
          <a:p>
            <a:pPr algn="ctr"/>
            <a:r>
              <a:rPr lang="en-NZ" sz="1100" b="1" spc="-5" dirty="0">
                <a:solidFill>
                  <a:schemeClr val="bg1"/>
                </a:solidFill>
                <a:latin typeface="Axiforma SemiBold" pitchFamily="2" charset="77"/>
              </a:rPr>
              <a:t>CLASSIC ROADSIDE</a:t>
            </a:r>
            <a:endParaRPr lang="en-US" sz="1100" dirty="0">
              <a:solidFill>
                <a:schemeClr val="bg1"/>
              </a:solidFill>
            </a:endParaRPr>
          </a:p>
        </p:txBody>
      </p:sp>
      <p:sp>
        <p:nvSpPr>
          <p:cNvPr id="13" name="TextBox 12">
            <a:extLst>
              <a:ext uri="{FF2B5EF4-FFF2-40B4-BE49-F238E27FC236}">
                <a16:creationId xmlns:a16="http://schemas.microsoft.com/office/drawing/2014/main" id="{409641CC-A85F-914F-ACD4-8DB7B09C8B31}"/>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1" name="Picture 20" descr="Icon&#10;&#10;Description automatically generated">
            <a:extLst>
              <a:ext uri="{FF2B5EF4-FFF2-40B4-BE49-F238E27FC236}">
                <a16:creationId xmlns:a16="http://schemas.microsoft.com/office/drawing/2014/main" id="{5C72E0F4-163E-B14A-878B-D74928009030}"/>
              </a:ext>
            </a:extLst>
          </p:cNvPr>
          <p:cNvPicPr>
            <a:picLocks noChangeAspect="1"/>
          </p:cNvPicPr>
          <p:nvPr/>
        </p:nvPicPr>
        <p:blipFill>
          <a:blip r:embed="rId4"/>
          <a:stretch>
            <a:fillRect/>
          </a:stretch>
        </p:blipFill>
        <p:spPr>
          <a:xfrm>
            <a:off x="3023021" y="6078694"/>
            <a:ext cx="140344" cy="140344"/>
          </a:xfrm>
          <a:prstGeom prst="rect">
            <a:avLst/>
          </a:prstGeom>
        </p:spPr>
      </p:pic>
      <p:grpSp>
        <p:nvGrpSpPr>
          <p:cNvPr id="6" name="Group 5">
            <a:extLst>
              <a:ext uri="{FF2B5EF4-FFF2-40B4-BE49-F238E27FC236}">
                <a16:creationId xmlns:a16="http://schemas.microsoft.com/office/drawing/2014/main" id="{8149BBB7-86A2-954B-B194-E59961A09A02}"/>
              </a:ext>
            </a:extLst>
          </p:cNvPr>
          <p:cNvGrpSpPr/>
          <p:nvPr/>
        </p:nvGrpSpPr>
        <p:grpSpPr>
          <a:xfrm>
            <a:off x="2984666" y="6062093"/>
            <a:ext cx="989814" cy="181510"/>
            <a:chOff x="2984666" y="6062093"/>
            <a:chExt cx="989814" cy="181510"/>
          </a:xfrm>
        </p:grpSpPr>
        <p:sp>
          <p:nvSpPr>
            <p:cNvPr id="23" name="Rectangle 22">
              <a:extLst>
                <a:ext uri="{FF2B5EF4-FFF2-40B4-BE49-F238E27FC236}">
                  <a16:creationId xmlns:a16="http://schemas.microsoft.com/office/drawing/2014/main" id="{D2C1A145-0389-2D41-9897-31DC5415A350}"/>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339F13B-0860-F742-B9C6-39F49F43BA3B}"/>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5"/>
              <a:extLst>
                <a:ext uri="{FF2B5EF4-FFF2-40B4-BE49-F238E27FC236}">
                  <a16:creationId xmlns:a16="http://schemas.microsoft.com/office/drawing/2014/main" id="{F87685C7-9735-9648-8094-F2216480667F}"/>
                </a:ext>
              </a:extLst>
            </p:cNvPr>
            <p:cNvPicPr>
              <a:picLocks noChangeAspect="1"/>
            </p:cNvPicPr>
            <p:nvPr/>
          </p:nvPicPr>
          <p:blipFill>
            <a:blip r:embed="rId4"/>
            <a:stretch>
              <a:fillRect/>
            </a:stretch>
          </p:blipFill>
          <p:spPr>
            <a:xfrm>
              <a:off x="3023021" y="6078694"/>
              <a:ext cx="140344" cy="140344"/>
            </a:xfrm>
            <a:prstGeom prst="rect">
              <a:avLst/>
            </a:prstGeom>
          </p:spPr>
        </p:pic>
      </p:grpSp>
      <p:sp>
        <p:nvSpPr>
          <p:cNvPr id="22" name="Rectangle 21">
            <a:hlinkClick r:id="rId5"/>
            <a:extLst>
              <a:ext uri="{FF2B5EF4-FFF2-40B4-BE49-F238E27FC236}">
                <a16:creationId xmlns:a16="http://schemas.microsoft.com/office/drawing/2014/main" id="{0E1CED55-E786-CE48-BB5F-A754E0941274}"/>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11">
            <a:extLst>
              <a:ext uri="{FF2B5EF4-FFF2-40B4-BE49-F238E27FC236}">
                <a16:creationId xmlns:a16="http://schemas.microsoft.com/office/drawing/2014/main" id="{B7484DF1-643B-9C4D-90D6-967BB97A77FA}"/>
              </a:ext>
            </a:extLst>
          </p:cNvPr>
          <p:cNvPicPr>
            <a:picLocks noGrp="1"/>
          </p:cNvPicPr>
          <p:nvPr>
            <p:ph type="pic" sz="quarter" idx="10"/>
          </p:nvPr>
        </p:nvPicPr>
        <p:blipFill rotWithShape="1">
          <a:blip r:embed="rId6"/>
          <a:srcRect/>
          <a:stretch/>
        </p:blipFill>
        <p:spPr>
          <a:xfrm>
            <a:off x="4336869" y="944562"/>
            <a:ext cx="7420156" cy="5399999"/>
          </a:xfrm>
        </p:spPr>
      </p:pic>
      <p:sp>
        <p:nvSpPr>
          <p:cNvPr id="20" name="Subtitle 2">
            <a:extLst>
              <a:ext uri="{FF2B5EF4-FFF2-40B4-BE49-F238E27FC236}">
                <a16:creationId xmlns:a16="http://schemas.microsoft.com/office/drawing/2014/main" id="{3E1E1507-98F9-4627-8787-B1C6ACE6A5BC}"/>
              </a:ext>
            </a:extLst>
          </p:cNvPr>
          <p:cNvSpPr txBox="1">
            <a:spLocks/>
          </p:cNvSpPr>
          <p:nvPr/>
        </p:nvSpPr>
        <p:spPr>
          <a:xfrm>
            <a:off x="1237753" y="1803169"/>
            <a:ext cx="107031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230°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6 x 3m</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27" name="Subtitle 2">
            <a:extLst>
              <a:ext uri="{FF2B5EF4-FFF2-40B4-BE49-F238E27FC236}">
                <a16:creationId xmlns:a16="http://schemas.microsoft.com/office/drawing/2014/main" id="{563C9836-53B6-4A35-8386-0ED27737A429}"/>
              </a:ext>
            </a:extLst>
          </p:cNvPr>
          <p:cNvSpPr txBox="1">
            <a:spLocks/>
          </p:cNvSpPr>
          <p:nvPr/>
        </p:nvSpPr>
        <p:spPr>
          <a:xfrm>
            <a:off x="2953095" y="1799946"/>
            <a:ext cx="1169294"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14,911</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Content Placeholder 2">
            <a:extLst>
              <a:ext uri="{FF2B5EF4-FFF2-40B4-BE49-F238E27FC236}">
                <a16:creationId xmlns:a16="http://schemas.microsoft.com/office/drawing/2014/main" id="{C9D43203-6330-4CC1-803A-42E0F413EF28}"/>
              </a:ext>
            </a:extLst>
          </p:cNvPr>
          <p:cNvSpPr txBox="1">
            <a:spLocks/>
          </p:cNvSpPr>
          <p:nvPr/>
        </p:nvSpPr>
        <p:spPr>
          <a:xfrm>
            <a:off x="358077" y="2389289"/>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in-demand panel located on Williams St in the heart of burgeoning Kaiapoi township 20km north of Christchurch reaches locals and visitors. Businesses in the vicinity include McDonald's, New World, Unichem and Countdown. Cafés, bars and restaurants dominate the area. The world famous Kaiapoi Letterbox Sculpture is nearby. This location is a standout for audiences that visit Department Stores, Travel Agents, DIY Hardware Stores, Supermarkets and more (LANDMARKS ID).</a:t>
            </a:r>
          </a:p>
        </p:txBody>
      </p:sp>
    </p:spTree>
    <p:extLst>
      <p:ext uri="{BB962C8B-B14F-4D97-AF65-F5344CB8AC3E}">
        <p14:creationId xmlns:p14="http://schemas.microsoft.com/office/powerpoint/2010/main" val="3638419250"/>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TotalTime>
  <Words>69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Calibri</vt:lpstr>
      <vt:lpstr>Axiforma SemiBold</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11</cp:revision>
  <cp:lastPrinted>2022-04-21T04:14:19Z</cp:lastPrinted>
  <dcterms:created xsi:type="dcterms:W3CDTF">2022-04-20T08:33:59Z</dcterms:created>
  <dcterms:modified xsi:type="dcterms:W3CDTF">2022-04-28T00:30:41Z</dcterms:modified>
</cp:coreProperties>
</file>