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8.12511360000001,176.2311065"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Rotorua</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Old Taupo (SH5) and Lake #2 - Mangakakahi</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ROTOLED02</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9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52,057</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1500 x 500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at the busy intersection of Lake Rd and SH5, reaches audiences en route to Taupō or north to Hamilton. Businesses in the vicinity include Z, KFC, McDonald’s, Placemakers, Bunnings and Countdown. Rainbow Springs is just up the road. For greater ad-impact, add ROTOLED1 and ROTOLED3 located alongside, and we can sync your creative to run simultaneously across three screens. This location is a standout for audiences that visit Telco Stores, Outdoors Stores, Office Supplies, DIY Hardware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