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7"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4/28/22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1243721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hyperlink" Target="https://maps.google.com/?q=-36.8673613,174.7756918"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11">
            <a:extLst>
              <a:ext uri="{FF2B5EF4-FFF2-40B4-BE49-F238E27FC236}">
                <a16:creationId xmlns:a16="http://schemas.microsoft.com/office/drawing/2014/main" id="{F1D5B6BD-BA6E-DA41-A8DD-0C4005BE81CC}"/>
              </a:ext>
            </a:extLst>
          </p:cNvPr>
          <p:cNvPicPr>
            <a:picLocks noGrp="1"/>
          </p:cNvPicPr>
          <p:nvPr>
            <p:ph type="pic" sz="quarter" idx="12"/>
          </p:nvPr>
        </p:nvPicPr>
        <p:blipFill rotWithShape="1">
          <a:blip r:embed="rId3"/>
          <a:srcRect l="20" r="-20"/>
          <a:stretch/>
        </p:blipFill>
        <p:spPr>
          <a:xfrm>
            <a:off x="449263" y="4184561"/>
            <a:ext cx="3600000" cy="2160000"/>
          </a:xfrm>
        </p:spPr>
      </p:pic>
      <p:sp>
        <p:nvSpPr>
          <p:cNvPr id="2" name="Title 1">
            <a:extLst>
              <a:ext uri="{FF2B5EF4-FFF2-40B4-BE49-F238E27FC236}">
                <a16:creationId xmlns:a16="http://schemas.microsoft.com/office/drawing/2014/main" id="{25F1A670-72B9-0E48-B3FB-A562B39C73EC}"/>
              </a:ext>
            </a:extLst>
          </p:cNvPr>
          <p:cNvSpPr>
            <a:spLocks noGrp="1"/>
          </p:cNvSpPr>
          <p:nvPr>
            <p:ph type="ctrTitle"/>
          </p:nvPr>
        </p:nvSpPr>
        <p:spPr>
          <a:xfrm>
            <a:off x="360002" y="942059"/>
            <a:ext cx="3683361" cy="458871"/>
          </a:xfrm>
        </p:spPr>
        <p:txBody>
          <a:bodyPr/>
          <a:lstStyle/>
          <a:p>
            <a:r>
              <a:rPr lang="en-US" dirty="0"/>
              <a:t>Auckland</a:t>
            </a:r>
          </a:p>
        </p:txBody>
      </p:sp>
      <p:sp>
        <p:nvSpPr>
          <p:cNvPr id="3" name="Subtitle 2">
            <a:extLst>
              <a:ext uri="{FF2B5EF4-FFF2-40B4-BE49-F238E27FC236}">
                <a16:creationId xmlns:a16="http://schemas.microsoft.com/office/drawing/2014/main" id="{24A65C21-EFD5-244E-9656-CB2B4F57ABA3}"/>
              </a:ext>
            </a:extLst>
          </p:cNvPr>
          <p:cNvSpPr>
            <a:spLocks noGrp="1"/>
          </p:cNvSpPr>
          <p:nvPr>
            <p:ph type="subTitle" idx="1"/>
          </p:nvPr>
        </p:nvSpPr>
        <p:spPr>
          <a:xfrm>
            <a:off x="360002" y="1352810"/>
            <a:ext cx="3683361" cy="264568"/>
          </a:xfrm>
        </p:spPr>
        <p:txBody>
          <a:bodyPr/>
          <a:lstStyle/>
          <a:p>
            <a:r>
              <a:rPr lang="en-US" dirty="0"/>
              <a:t>Crowhurst St - Newmarket</a:t>
            </a:r>
          </a:p>
          <a:p>
            <a:endParaRPr lang="en-US" dirty="0"/>
          </a:p>
        </p:txBody>
      </p:sp>
      <p:sp>
        <p:nvSpPr>
          <p:cNvPr id="8" name="TextBox 7">
            <a:extLst>
              <a:ext uri="{FF2B5EF4-FFF2-40B4-BE49-F238E27FC236}">
                <a16:creationId xmlns:a16="http://schemas.microsoft.com/office/drawing/2014/main" id="{3ACD9EDD-D473-BC4E-983A-D5352B584733}"/>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AUCK28-151</a:t>
            </a:r>
          </a:p>
        </p:txBody>
      </p:sp>
      <p:sp>
        <p:nvSpPr>
          <p:cNvPr id="14" name="object 7">
            <a:extLst>
              <a:ext uri="{FF2B5EF4-FFF2-40B4-BE49-F238E27FC236}">
                <a16:creationId xmlns:a16="http://schemas.microsoft.com/office/drawing/2014/main" id="{FF6B3180-8686-334E-BE68-F1D5C64A1BFA}"/>
              </a:ext>
            </a:extLst>
          </p:cNvPr>
          <p:cNvSpPr/>
          <p:nvPr/>
        </p:nvSpPr>
        <p:spPr>
          <a:xfrm>
            <a:off x="449263" y="2319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6" name="Subtitle 2">
            <a:extLst>
              <a:ext uri="{FF2B5EF4-FFF2-40B4-BE49-F238E27FC236}">
                <a16:creationId xmlns:a16="http://schemas.microsoft.com/office/drawing/2014/main" id="{28E5F735-0EBD-8646-85A6-E9D0D63861D6}"/>
              </a:ext>
            </a:extLst>
          </p:cNvPr>
          <p:cNvSpPr txBox="1">
            <a:spLocks/>
          </p:cNvSpPr>
          <p:nvPr/>
        </p:nvSpPr>
        <p:spPr>
          <a:xfrm>
            <a:off x="360000" y="1801747"/>
            <a:ext cx="101863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17" name="Subtitle 2">
            <a:extLst>
              <a:ext uri="{FF2B5EF4-FFF2-40B4-BE49-F238E27FC236}">
                <a16:creationId xmlns:a16="http://schemas.microsoft.com/office/drawing/2014/main" id="{979DDBE1-AF54-824A-9186-DD57D59752C0}"/>
              </a:ext>
            </a:extLst>
          </p:cNvPr>
          <p:cNvSpPr txBox="1">
            <a:spLocks/>
          </p:cNvSpPr>
          <p:nvPr/>
        </p:nvSpPr>
        <p:spPr>
          <a:xfrm>
            <a:off x="2225221" y="1801747"/>
            <a:ext cx="1001531"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Daily Visuals:</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Illuminated:</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18" name="Rectangle 17">
            <a:extLst>
              <a:ext uri="{FF2B5EF4-FFF2-40B4-BE49-F238E27FC236}">
                <a16:creationId xmlns:a16="http://schemas.microsoft.com/office/drawing/2014/main" id="{0DCA84CB-5A9D-2144-A470-F6EE916A6B6B}"/>
              </a:ext>
            </a:extLst>
          </p:cNvPr>
          <p:cNvSpPr/>
          <p:nvPr/>
        </p:nvSpPr>
        <p:spPr>
          <a:xfrm>
            <a:off x="449305" y="0"/>
            <a:ext cx="1679313" cy="404290"/>
          </a:xfrm>
          <a:prstGeom prst="rect">
            <a:avLst/>
          </a:prstGeom>
          <a:solidFill>
            <a:srgbClr val="3E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8DF633-D6D7-4D43-8B11-1C8CA61EB566}"/>
              </a:ext>
            </a:extLst>
          </p:cNvPr>
          <p:cNvSpPr/>
          <p:nvPr/>
        </p:nvSpPr>
        <p:spPr>
          <a:xfrm>
            <a:off x="504678" y="83025"/>
            <a:ext cx="1564211" cy="261610"/>
          </a:xfrm>
          <a:prstGeom prst="rect">
            <a:avLst/>
          </a:prstGeom>
        </p:spPr>
        <p:txBody>
          <a:bodyPr wrap="none">
            <a:spAutoFit/>
          </a:bodyPr>
          <a:lstStyle/>
          <a:p>
            <a:pPr algn="ctr"/>
            <a:r>
              <a:rPr lang="en-NZ" sz="1100" b="1" spc="-5" dirty="0">
                <a:solidFill>
                  <a:schemeClr val="bg1"/>
                </a:solidFill>
                <a:latin typeface="Axiforma SemiBold" pitchFamily="2" charset="77"/>
              </a:rPr>
              <a:t>CLASSIC ROADSIDE</a:t>
            </a:r>
            <a:endParaRPr lang="en-US" sz="1100" dirty="0">
              <a:solidFill>
                <a:schemeClr val="bg1"/>
              </a:solidFill>
            </a:endParaRPr>
          </a:p>
        </p:txBody>
      </p:sp>
      <p:sp>
        <p:nvSpPr>
          <p:cNvPr id="13" name="TextBox 12">
            <a:extLst>
              <a:ext uri="{FF2B5EF4-FFF2-40B4-BE49-F238E27FC236}">
                <a16:creationId xmlns:a16="http://schemas.microsoft.com/office/drawing/2014/main" id="{409641CC-A85F-914F-ACD4-8DB7B09C8B31}"/>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1" name="Picture 20" descr="Icon&#10;&#10;Description automatically generated">
            <a:extLst>
              <a:ext uri="{FF2B5EF4-FFF2-40B4-BE49-F238E27FC236}">
                <a16:creationId xmlns:a16="http://schemas.microsoft.com/office/drawing/2014/main" id="{5C72E0F4-163E-B14A-878B-D74928009030}"/>
              </a:ext>
            </a:extLst>
          </p:cNvPr>
          <p:cNvPicPr>
            <a:picLocks noChangeAspect="1"/>
          </p:cNvPicPr>
          <p:nvPr/>
        </p:nvPicPr>
        <p:blipFill>
          <a:blip r:embed="rId4"/>
          <a:stretch>
            <a:fillRect/>
          </a:stretch>
        </p:blipFill>
        <p:spPr>
          <a:xfrm>
            <a:off x="3023021" y="6078694"/>
            <a:ext cx="140344" cy="140344"/>
          </a:xfrm>
          <a:prstGeom prst="rect">
            <a:avLst/>
          </a:prstGeom>
        </p:spPr>
      </p:pic>
      <p:grpSp>
        <p:nvGrpSpPr>
          <p:cNvPr id="6" name="Group 5">
            <a:extLst>
              <a:ext uri="{FF2B5EF4-FFF2-40B4-BE49-F238E27FC236}">
                <a16:creationId xmlns:a16="http://schemas.microsoft.com/office/drawing/2014/main" id="{8149BBB7-86A2-954B-B194-E59961A09A02}"/>
              </a:ext>
            </a:extLst>
          </p:cNvPr>
          <p:cNvGrpSpPr/>
          <p:nvPr/>
        </p:nvGrpSpPr>
        <p:grpSpPr>
          <a:xfrm>
            <a:off x="2984666" y="6062093"/>
            <a:ext cx="989814" cy="181510"/>
            <a:chOff x="2984666" y="6062093"/>
            <a:chExt cx="989814" cy="181510"/>
          </a:xfrm>
        </p:grpSpPr>
        <p:sp>
          <p:nvSpPr>
            <p:cNvPr id="23" name="Rectangle 22">
              <a:extLst>
                <a:ext uri="{FF2B5EF4-FFF2-40B4-BE49-F238E27FC236}">
                  <a16:creationId xmlns:a16="http://schemas.microsoft.com/office/drawing/2014/main" id="{D2C1A145-0389-2D41-9897-31DC5415A350}"/>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339F13B-0860-F742-B9C6-39F49F43BA3B}"/>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5"/>
              <a:extLst>
                <a:ext uri="{FF2B5EF4-FFF2-40B4-BE49-F238E27FC236}">
                  <a16:creationId xmlns:a16="http://schemas.microsoft.com/office/drawing/2014/main" id="{F87685C7-9735-9648-8094-F2216480667F}"/>
                </a:ext>
              </a:extLst>
            </p:cNvPr>
            <p:cNvPicPr>
              <a:picLocks noChangeAspect="1"/>
            </p:cNvPicPr>
            <p:nvPr/>
          </p:nvPicPr>
          <p:blipFill>
            <a:blip r:embed="rId4"/>
            <a:stretch>
              <a:fillRect/>
            </a:stretch>
          </p:blipFill>
          <p:spPr>
            <a:xfrm>
              <a:off x="3023021" y="6078694"/>
              <a:ext cx="140344" cy="140344"/>
            </a:xfrm>
            <a:prstGeom prst="rect">
              <a:avLst/>
            </a:prstGeom>
          </p:spPr>
        </p:pic>
      </p:grpSp>
      <p:sp>
        <p:nvSpPr>
          <p:cNvPr id="22" name="Rectangle 21">
            <a:hlinkClick r:id="rId5"/>
            <a:extLst>
              <a:ext uri="{FF2B5EF4-FFF2-40B4-BE49-F238E27FC236}">
                <a16:creationId xmlns:a16="http://schemas.microsoft.com/office/drawing/2014/main" id="{0E1CED55-E786-CE48-BB5F-A754E0941274}"/>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11">
            <a:extLst>
              <a:ext uri="{FF2B5EF4-FFF2-40B4-BE49-F238E27FC236}">
                <a16:creationId xmlns:a16="http://schemas.microsoft.com/office/drawing/2014/main" id="{B7484DF1-643B-9C4D-90D6-967BB97A77FA}"/>
              </a:ext>
            </a:extLst>
          </p:cNvPr>
          <p:cNvPicPr>
            <a:picLocks noGrp="1"/>
          </p:cNvPicPr>
          <p:nvPr>
            <p:ph type="pic" sz="quarter" idx="10"/>
          </p:nvPr>
        </p:nvPicPr>
        <p:blipFill rotWithShape="1">
          <a:blip r:embed="rId6"/>
          <a:srcRect/>
          <a:stretch/>
        </p:blipFill>
        <p:spPr>
          <a:xfrm>
            <a:off x="4336869" y="944562"/>
            <a:ext cx="7420156" cy="5399999"/>
          </a:xfrm>
        </p:spPr>
      </p:pic>
      <p:sp>
        <p:nvSpPr>
          <p:cNvPr id="20" name="Subtitle 2">
            <a:extLst>
              <a:ext uri="{FF2B5EF4-FFF2-40B4-BE49-F238E27FC236}">
                <a16:creationId xmlns:a16="http://schemas.microsoft.com/office/drawing/2014/main" id="{3E1E1507-98F9-4627-8787-B1C6ACE6A5BC}"/>
              </a:ext>
            </a:extLst>
          </p:cNvPr>
          <p:cNvSpPr txBox="1">
            <a:spLocks/>
          </p:cNvSpPr>
          <p:nvPr/>
        </p:nvSpPr>
        <p:spPr>
          <a:xfrm>
            <a:off x="1237753" y="1803169"/>
            <a:ext cx="107031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195°</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4 x 6m</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27" name="Subtitle 2">
            <a:extLst>
              <a:ext uri="{FF2B5EF4-FFF2-40B4-BE49-F238E27FC236}">
                <a16:creationId xmlns:a16="http://schemas.microsoft.com/office/drawing/2014/main" id="{563C9836-53B6-4A35-8386-0ED27737A429}"/>
              </a:ext>
            </a:extLst>
          </p:cNvPr>
          <p:cNvSpPr txBox="1">
            <a:spLocks/>
          </p:cNvSpPr>
          <p:nvPr/>
        </p:nvSpPr>
        <p:spPr>
          <a:xfrm>
            <a:off x="2953095" y="1799946"/>
            <a:ext cx="1169294"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18,979</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Content Placeholder 2">
            <a:extLst>
              <a:ext uri="{FF2B5EF4-FFF2-40B4-BE49-F238E27FC236}">
                <a16:creationId xmlns:a16="http://schemas.microsoft.com/office/drawing/2014/main" id="{C9D43203-6330-4CC1-803A-42E0F413EF28}"/>
              </a:ext>
            </a:extLst>
          </p:cNvPr>
          <p:cNvSpPr txBox="1">
            <a:spLocks/>
          </p:cNvSpPr>
          <p:nvPr/>
        </p:nvSpPr>
        <p:spPr>
          <a:xfrm>
            <a:off x="358077" y="2389289"/>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panel located on Crowhurst St, opposite BP ahead of the Khyber Pass Rd intersection, reaches people en route to Parnell, Grafton, and Eden Terrace. Congestion in the area benefits the panels’ high dwell time. Businesses in the vicinity include Resene, Les Mills, Burger and Maison Vauron. The Auckland Domain is nearby. Audiences from Epsom use this road. This location is a standout for audiences that visit Telco Stores, Travel Agents, Petrol Stations, Car Dealerships and more (LANDMARKS ID).</a:t>
            </a:r>
          </a:p>
        </p:txBody>
      </p:sp>
    </p:spTree>
    <p:extLst>
      <p:ext uri="{BB962C8B-B14F-4D97-AF65-F5344CB8AC3E}">
        <p14:creationId xmlns:p14="http://schemas.microsoft.com/office/powerpoint/2010/main" val="3638419250"/>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TotalTime>
  <Words>69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Calibri</vt:lpstr>
      <vt:lpstr>Axiforma SemiBold</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11</cp:revision>
  <cp:lastPrinted>2022-04-21T04:14:19Z</cp:lastPrinted>
  <dcterms:created xsi:type="dcterms:W3CDTF">2022-04-20T08:33:59Z</dcterms:created>
  <dcterms:modified xsi:type="dcterms:W3CDTF">2022-04-28T00:30:41Z</dcterms:modified>
</cp:coreProperties>
</file>