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597409,174.789855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Hutt Rd - Kaiwharawhara (OUT)</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WELLLED16</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220°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40,014</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located north of Wellington CBD on arterial Hutt Rd reaches outbound audiences heading to Ngauranga Gorge, Hutt Valley and Kāpiti Coast. Congestion at the traffic light-controlled intersection with Kaiwharawhara Rd assures high dwell times. Continental Cars BMW is in the vicinity. This location is a standout for audiences that visit Travel Agents, Office Supplies, QSR, DIY Hardware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