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1.3118129,174.7933511999999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Wellington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Wellington Rd (SH1) - Hataitai (OUT)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WELL42-61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270°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51,566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 and in-demand panel located on Wellington Rd (SH1) reaches outbound audiences en route to Kilbirnie and Miramar as well as Wellington Airport. Congestion at the traffic light-controlled intersection with Hamilton Rd assures high dwell times. Businesses in the vicinity include Placemakers, PAK’SAVE, Farmers and Countdown. ASB Sports Centre is nearby. This location is a standout for audiences that visit Telco Stores, Travel Agents, Office Supplies,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