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6.846499,174.76713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Fort St - Auckland Central</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AUCK19-61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20,580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in the pedestrianised zone of Fort St is opposite an array of restaurants, cafés and bars servicing the legal, financial and realty professional workers. Backpacker accommodation nearby adds to the areas vibrant nightlife. Eateries in the vicinity include KFC, Velvet Burger, Mad Mex and Tank. This location is a standout for audiences that visit Telco Stores, Travel Agents, Outdoors Stores, QSR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