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43.520581,172.626539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Bealey Ave - Merivale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CHCHLED30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250°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3.2 x 6m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20,773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480 x 900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digital screen located at the western gateway to Bealey Ave reaches Merivale, Fendalton and Riccarton audiences en route to the CBD. Long sightlines and congestion at the traffic light-controlled intersection with Carlton Mill Rd assures high dwell times.  Businesses in the vicinity include Burger King, Z, and the premium shopping zone on Victoria St. This location is a standout for audiences that visit Electronics Stores, Travel Agents, Department Stores, Office Supplies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