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0.62177750000001,175.2869905"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Levin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Oxford (SH1) and Queen - Levin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LEVILED02</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19,210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arterial Oxford St (SH1) in the heart of the business district reaches audiences heading north to Palmerston North. Congestion at the traffic light-controlled intersection with Queen St assures high dwell times. Businesses in the vicinity include Noel Leeming, PAK’nSAVE, Burger King, and BP, along with other retailers and professional services. This location is a standout for audiences that visit Outdoors Stores, Office Supplies, Petrol Stations, QSR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