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3"/>
  </p:notesMasterIdLst>
  <p:sldIdLst>
    <p:sldId id="307" r:id="rId2"/>
  </p:sldIdLst>
  <p:sldSz cx="12192000" cy="6858000"/>
  <p:notesSz cx="6797675" cy="9926638"/>
  <p:embeddedFontLst>
    <p:embeddedFont>
      <p:font typeface="Axiforma" pitchFamily="2" charset="77"/>
      <p:regular r:id="rId4"/>
    </p:embeddedFont>
    <p:embeddedFont>
      <p:font typeface="Axiforma Light" pitchFamily="2" charset="77"/>
      <p:regular r:id="rId5"/>
    </p:embeddedFont>
    <p:embeddedFont>
      <p:font typeface="Axiforma Medium" pitchFamily="2" charset="77"/>
      <p:regular r:id="rId6"/>
    </p:embeddedFont>
    <p:embeddedFont>
      <p:font typeface="Axiforma SemiBold" pitchFamily="2" charset="77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5129F-C672-E143-8E59-B3DE32DB53B7}" type="datetimeFigureOut">
              <a:rPr lang="en-US" smtClean="0"/>
              <a:t>4/28/22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0FC67-F299-D84A-8435-0CE51803D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D437C-CFFD-F341-BAD1-B44E61BAEA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2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hyperlink" Target="--HYPERLINK--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Fla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0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D9E1FC7-9784-254D-9D25-4739C40FA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3907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D4A8310-1851-DF43-A31B-6BC3A60F8E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032" y="1844675"/>
            <a:ext cx="10924984" cy="410565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71E288-0837-411B-BB63-0D56F8A8E6D0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82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Black and Whi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ite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F86460E-4B80-134C-8DE1-415A25BD70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2" y="956127"/>
            <a:ext cx="3683361" cy="458871"/>
          </a:xfrm>
        </p:spPr>
        <p:txBody>
          <a:bodyPr anchor="b">
            <a:normAutofit/>
          </a:bodyPr>
          <a:lstStyle>
            <a:lvl1pPr algn="l">
              <a:defRPr sz="2400" b="1" i="0">
                <a:solidFill>
                  <a:srgbClr val="1AA154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City/Town-18ch max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35C60A6-87D9-1244-A40D-35392E84AE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2" y="1366878"/>
            <a:ext cx="3683361" cy="264568"/>
          </a:xfrm>
        </p:spPr>
        <p:txBody>
          <a:bodyPr>
            <a:normAutofit/>
          </a:bodyPr>
          <a:lstStyle>
            <a:lvl1pPr marL="0" indent="0" algn="l">
              <a:buNone/>
              <a:defRPr sz="1000" b="0" i="0">
                <a:solidFill>
                  <a:srgbClr val="1AA154"/>
                </a:solidFill>
                <a:latin typeface="Axiforma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Region – Site Name/address (50 characters max)</a:t>
            </a:r>
            <a:endParaRPr lang="en-US" dirty="0"/>
          </a:p>
        </p:txBody>
      </p:sp>
      <p:pic>
        <p:nvPicPr>
          <p:cNvPr id="5" name="Picture 4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D79D9968-8BCB-2E4E-89EF-A779B967D7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034" y="325128"/>
            <a:ext cx="1212654" cy="531671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1525D8B2-4F72-DD4E-844B-A2C7F39F2216}"/>
              </a:ext>
            </a:extLst>
          </p:cNvPr>
          <p:cNvSpPr/>
          <p:nvPr userDrawn="1"/>
        </p:nvSpPr>
        <p:spPr>
          <a:xfrm>
            <a:off x="462004" y="1723561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03492D82-4A3C-7548-A870-596B58760A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263" y="4144963"/>
            <a:ext cx="3597275" cy="220027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US" dirty="0"/>
              <a:t>Click icon to add Map</a:t>
            </a:r>
            <a:br>
              <a:rPr lang="en-US" dirty="0"/>
            </a:br>
            <a:r>
              <a:rPr lang="en-US" dirty="0"/>
              <a:t>(100mm x 60mm)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063EA9AD-E526-CF41-9B47-60A6EA5A5D4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36869" y="944562"/>
            <a:ext cx="7420156" cy="5399999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GB" dirty="0"/>
              <a:t>Click icon to add Site Photo</a:t>
            </a:r>
            <a:br>
              <a:rPr lang="en-GB" dirty="0"/>
            </a:br>
            <a:r>
              <a:rPr lang="en-GB" dirty="0"/>
              <a:t>(205mm x 150mm)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80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ve Requir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89A535-B0C5-2849-BD2C-EEAB9DD561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534" r="-125777" b="-65757"/>
          <a:stretch/>
        </p:blipFill>
        <p:spPr>
          <a:xfrm>
            <a:off x="4982690" y="-5045176"/>
            <a:ext cx="16343643" cy="16410761"/>
          </a:xfrm>
          <a:prstGeom prst="ellipse">
            <a:avLst/>
          </a:prstGeom>
        </p:spPr>
      </p:pic>
      <p:pic>
        <p:nvPicPr>
          <p:cNvPr id="4" name="Picture Placeholder 11">
            <a:extLst>
              <a:ext uri="{FF2B5EF4-FFF2-40B4-BE49-F238E27FC236}">
                <a16:creationId xmlns:a16="http://schemas.microsoft.com/office/drawing/2014/main" id="{8ACE5125-92C0-7747-83C5-5D8CD7819F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/>
          <a:stretch/>
        </p:blipFill>
        <p:spPr>
          <a:xfrm>
            <a:off x="2843048" y="3429000"/>
            <a:ext cx="905087" cy="65867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66D0347A-7F12-A24C-84DD-51A565043F9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pic>
        <p:nvPicPr>
          <p:cNvPr id="7" name="Picture Placeholder 11">
            <a:extLst>
              <a:ext uri="{FF2B5EF4-FFF2-40B4-BE49-F238E27FC236}">
                <a16:creationId xmlns:a16="http://schemas.microsoft.com/office/drawing/2014/main" id="{4D4CBBBE-8B86-CE48-828B-107087BF9FAC}"/>
              </a:ext>
            </a:extLst>
          </p:cNvPr>
          <p:cNvPicPr>
            <a:picLocks/>
          </p:cNvPicPr>
          <p:nvPr userDrawn="1"/>
        </p:nvPicPr>
        <p:blipFill rotWithShape="1">
          <a:blip r:embed="rId6"/>
          <a:srcRect l="20" r="-20"/>
          <a:stretch/>
        </p:blipFill>
        <p:spPr>
          <a:xfrm>
            <a:off x="533930" y="431005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271A8C78-52E2-1C43-9E05-004ADA20E2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16549" y="0"/>
            <a:ext cx="7375451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3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DDBF9D8-C8EB-474C-8CCD-BE389C4F3A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6076" cy="6855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1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D67A8291-AD48-2944-9CE6-259CECE60E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35150"/>
            <a:ext cx="9246044" cy="292227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00530"/>
            <a:ext cx="9236900" cy="3684588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/>
            </a:lvl1pPr>
            <a:lvl2pPr marL="628650" indent="-171450">
              <a:buFont typeface="Arial" panose="020B0604020202020204" pitchFamily="34" charset="0"/>
              <a:buChar char="•"/>
              <a:defRPr/>
            </a:lvl2pPr>
            <a:lvl3pPr marL="1085850" indent="-171450">
              <a:buFont typeface="Arial" panose="020B0604020202020204" pitchFamily="34" charset="0"/>
              <a:buChar char="•"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57DF06-1611-4B19-B625-150E5F47D7F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E5833006-9C72-498D-890B-93C87F82A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9256776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6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3CAC0EA-94BF-BF44-B054-D12DA0C7B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55D116D-9CCC-094E-A684-6DCAB22172A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23888" y="1856963"/>
            <a:ext cx="9652000" cy="3921124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47544C-D159-4A80-9607-44267AF7A7C3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22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9F8C78A-9D58-5A49-910C-A512FEA68A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50" y="0"/>
            <a:ext cx="12200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7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09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47850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3230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B49C3C-7386-DB40-8444-CA225E7733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0" y="1844675"/>
            <a:ext cx="5219700" cy="40528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AA5FDE-78A7-4F0A-B173-2333D830F921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A26C59A-D29A-4E9D-9EE4-0DB10775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1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196074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51727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7107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9B3E551-F6B8-489D-ADB1-283C97C6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8A98E-11BE-4A2B-A518-8BAB70B30AD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89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E7B71-E6B3-6E41-86C1-27C96EE3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419C2-180C-434A-BE6C-FF2BFFD71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" y="18823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0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50" b="1" i="0" kern="1200">
          <a:solidFill>
            <a:schemeClr val="tx1"/>
          </a:solidFill>
          <a:latin typeface="Axiforma SemiBol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1" kern="1200">
          <a:solidFill>
            <a:schemeClr val="tx1"/>
          </a:solidFill>
          <a:latin typeface="Axiform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393">
          <p15:clr>
            <a:srgbClr val="F26B43"/>
          </p15:clr>
        </p15:guide>
        <p15:guide id="3" orient="horz" pos="1162">
          <p15:clr>
            <a:srgbClr val="F26B43"/>
          </p15:clr>
        </p15:guide>
        <p15:guide id="4" pos="5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5" Type="http://schemas.openxmlformats.org/officeDocument/2006/relationships/hyperlink" Target="https://maps.google.com/?q=-43.5401614,172.6562897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Placeholder 11">
            <a:extLst>
              <a:ext uri="{FF2B5EF4-FFF2-40B4-BE49-F238E27FC236}">
                <a16:creationId xmlns:a16="http://schemas.microsoft.com/office/drawing/2014/main" id="{F1D5B6BD-BA6E-DA41-A8DD-0C4005BE81CC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 rotWithShape="1">
          <a:blip r:embed="rId3"/>
          <a:srcRect l="20" r="-20"/>
          <a:stretch/>
        </p:blipFill>
        <p:spPr>
          <a:xfrm>
            <a:off x="449263" y="4184561"/>
            <a:ext cx="3600000" cy="2160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F1A670-72B9-0E48-B3FB-A562B39C7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2" y="942059"/>
            <a:ext cx="3683361" cy="458871"/>
          </a:xfrm>
        </p:spPr>
        <p:txBody>
          <a:bodyPr/>
          <a:lstStyle/>
          <a:p>
            <a:r>
              <a:rPr lang="en-US" dirty="0"/>
              <a:t>Christchurch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A65C21-EFD5-244E-9656-CB2B4F57A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2" y="1352810"/>
            <a:ext cx="3683361" cy="264568"/>
          </a:xfrm>
        </p:spPr>
        <p:txBody>
          <a:bodyPr/>
          <a:lstStyle/>
          <a:p>
            <a:r>
              <a:rPr lang="en-US" dirty="0"/>
              <a:t>Moorhouse Ave - Waltham (IN)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CD9EDD-D473-BC4E-983A-D5352B584733}"/>
              </a:ext>
            </a:extLst>
          </p:cNvPr>
          <p:cNvSpPr txBox="1"/>
          <p:nvPr/>
        </p:nvSpPr>
        <p:spPr>
          <a:xfrm>
            <a:off x="2638791" y="1550947"/>
            <a:ext cx="149592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50" dirty="0">
                <a:solidFill>
                  <a:srgbClr val="1AA154"/>
                </a:solidFill>
                <a:latin typeface="Axiforma" pitchFamily="2" charset="77"/>
              </a:rPr>
              <a:t>PANEL ID: CHCH53-121</a:t>
            </a: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FF6B3180-8686-334E-BE68-F1D5C64A1BFA}"/>
              </a:ext>
            </a:extLst>
          </p:cNvPr>
          <p:cNvSpPr/>
          <p:nvPr/>
        </p:nvSpPr>
        <p:spPr>
          <a:xfrm>
            <a:off x="449263" y="2319728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8E5F735-0EBD-8646-85A6-E9D0D63861D6}"/>
              </a:ext>
            </a:extLst>
          </p:cNvPr>
          <p:cNvSpPr txBox="1">
            <a:spLocks/>
          </p:cNvSpPr>
          <p:nvPr/>
        </p:nvSpPr>
        <p:spPr>
          <a:xfrm>
            <a:off x="360000" y="1801747"/>
            <a:ext cx="1018634" cy="458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b="1" dirty="0">
                <a:solidFill>
                  <a:schemeClr val="tx2"/>
                </a:solidFill>
              </a:rPr>
              <a:t>Orientation: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Physical Size: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endParaRPr lang="en-US" sz="850" b="0" dirty="0">
              <a:solidFill>
                <a:schemeClr val="tx2"/>
              </a:solidFill>
              <a:latin typeface="Axiforma Light" pitchFamily="2" charset="77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9DDBE1-AF54-824A-9186-DD57D59752C0}"/>
              </a:ext>
            </a:extLst>
          </p:cNvPr>
          <p:cNvSpPr txBox="1">
            <a:spLocks/>
          </p:cNvSpPr>
          <p:nvPr/>
        </p:nvSpPr>
        <p:spPr>
          <a:xfrm>
            <a:off x="2225221" y="1801747"/>
            <a:ext cx="1001531" cy="4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dirty="0">
                <a:solidFill>
                  <a:schemeClr val="tx2"/>
                </a:solidFill>
              </a:rPr>
              <a:t>Daily Visuals: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Illuminated: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CA84CB-5A9D-2144-A470-F6EE916A6B6B}"/>
              </a:ext>
            </a:extLst>
          </p:cNvPr>
          <p:cNvSpPr/>
          <p:nvPr/>
        </p:nvSpPr>
        <p:spPr>
          <a:xfrm>
            <a:off x="449305" y="0"/>
            <a:ext cx="1679313" cy="404290"/>
          </a:xfrm>
          <a:prstGeom prst="rect">
            <a:avLst/>
          </a:prstGeom>
          <a:solidFill>
            <a:srgbClr val="3E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8DF633-D6D7-4D43-8B11-1C8CA61EB566}"/>
              </a:ext>
            </a:extLst>
          </p:cNvPr>
          <p:cNvSpPr/>
          <p:nvPr/>
        </p:nvSpPr>
        <p:spPr>
          <a:xfrm>
            <a:off x="504678" y="83025"/>
            <a:ext cx="15642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1100" b="1" spc="-5" dirty="0">
                <a:solidFill>
                  <a:schemeClr val="bg1"/>
                </a:solidFill>
                <a:latin typeface="Axiforma SemiBold" pitchFamily="2" charset="77"/>
              </a:rPr>
              <a:t>CLASSIC ROADSIDE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9641CC-A85F-914F-ACD4-8DB7B09C8B31}"/>
              </a:ext>
            </a:extLst>
          </p:cNvPr>
          <p:cNvSpPr txBox="1"/>
          <p:nvPr/>
        </p:nvSpPr>
        <p:spPr>
          <a:xfrm>
            <a:off x="3107013" y="6066427"/>
            <a:ext cx="86746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rgbClr val="1AA154"/>
                </a:solidFill>
                <a:latin typeface="Axiforma" pitchFamily="2" charset="77"/>
              </a:rPr>
              <a:t>Find on Google Maps</a:t>
            </a: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5C72E0F4-163E-B14A-878B-D74928009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149BBB7-86A2-954B-B194-E59961A09A02}"/>
              </a:ext>
            </a:extLst>
          </p:cNvPr>
          <p:cNvGrpSpPr/>
          <p:nvPr/>
        </p:nvGrpSpPr>
        <p:grpSpPr>
          <a:xfrm>
            <a:off x="2984666" y="6062093"/>
            <a:ext cx="989814" cy="181510"/>
            <a:chOff x="2984666" y="6062093"/>
            <a:chExt cx="989814" cy="18151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2C1A145-0389-2D41-9897-31DC5415A350}"/>
                </a:ext>
              </a:extLst>
            </p:cNvPr>
            <p:cNvSpPr/>
            <p:nvPr/>
          </p:nvSpPr>
          <p:spPr>
            <a:xfrm>
              <a:off x="2984666" y="6062093"/>
              <a:ext cx="945322" cy="18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339F13B-0860-F742-B9C6-39F49F43BA3B}"/>
                </a:ext>
              </a:extLst>
            </p:cNvPr>
            <p:cNvSpPr txBox="1"/>
            <p:nvPr/>
          </p:nvSpPr>
          <p:spPr>
            <a:xfrm>
              <a:off x="3107013" y="6066427"/>
              <a:ext cx="86746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>
                  <a:solidFill>
                    <a:srgbClr val="1AA154"/>
                  </a:solidFill>
                  <a:latin typeface="Axiforma" pitchFamily="2" charset="77"/>
                </a:rPr>
                <a:t>Find on Google Maps</a:t>
              </a:r>
            </a:p>
          </p:txBody>
        </p:sp>
        <p:pic>
          <p:nvPicPr>
            <p:cNvPr id="25" name="Picture 24" descr="Icon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F87685C7-9735-9648-8094-F22164806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23021" y="6078694"/>
              <a:ext cx="140344" cy="140344"/>
            </a:xfrm>
            <a:prstGeom prst="rect">
              <a:avLst/>
            </a:prstGeom>
          </p:spPr>
        </p:pic>
      </p:grpSp>
      <p:sp>
        <p:nvSpPr>
          <p:cNvPr id="22" name="Rectangle 21">
            <a:hlinkClick r:id="rId5"/>
            <a:extLst>
              <a:ext uri="{FF2B5EF4-FFF2-40B4-BE49-F238E27FC236}">
                <a16:creationId xmlns:a16="http://schemas.microsoft.com/office/drawing/2014/main" id="{0E1CED55-E786-CE48-BB5F-A754E0941274}"/>
              </a:ext>
            </a:extLst>
          </p:cNvPr>
          <p:cNvSpPr/>
          <p:nvPr/>
        </p:nvSpPr>
        <p:spPr>
          <a:xfrm>
            <a:off x="2984666" y="6062093"/>
            <a:ext cx="945322" cy="18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Placeholder 11">
            <a:extLst>
              <a:ext uri="{FF2B5EF4-FFF2-40B4-BE49-F238E27FC236}">
                <a16:creationId xmlns:a16="http://schemas.microsoft.com/office/drawing/2014/main" id="{B7484DF1-643B-9C4D-90D6-967BB97A77FA}"/>
              </a:ext>
            </a:extLst>
          </p:cNvPr>
          <p:cNvPicPr>
            <a:picLocks noGrp="1"/>
          </p:cNvPicPr>
          <p:nvPr>
            <p:ph type="pic" sz="quarter" idx="10"/>
          </p:nvPr>
        </p:nvPicPr>
        <p:blipFill rotWithShape="1">
          <a:blip r:embed="rId6"/>
          <a:srcRect/>
          <a:stretch/>
        </p:blipFill>
        <p:spPr>
          <a:xfrm>
            <a:off x="4336869" y="944562"/>
            <a:ext cx="7420156" cy="5399999"/>
          </a:xfr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3E1E1507-98F9-4627-8787-B1C6ACE6A5BC}"/>
              </a:ext>
            </a:extLst>
          </p:cNvPr>
          <p:cNvSpPr txBox="1">
            <a:spLocks/>
          </p:cNvSpPr>
          <p:nvPr/>
        </p:nvSpPr>
        <p:spPr>
          <a:xfrm>
            <a:off x="1237753" y="1803169"/>
            <a:ext cx="1070314" cy="458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60°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12 x 3m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endParaRPr lang="en-US" sz="850" b="0" dirty="0">
              <a:solidFill>
                <a:schemeClr val="tx2"/>
              </a:solidFill>
              <a:latin typeface="Axiforma Light" pitchFamily="2" charset="77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563C9836-53B6-4A35-8386-0ED27737A429}"/>
              </a:ext>
            </a:extLst>
          </p:cNvPr>
          <p:cNvSpPr txBox="1">
            <a:spLocks/>
          </p:cNvSpPr>
          <p:nvPr/>
        </p:nvSpPr>
        <p:spPr>
          <a:xfrm>
            <a:off x="2953095" y="1799946"/>
            <a:ext cx="1169294" cy="4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25,809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Yes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9D43203-6330-4CC1-803A-42E0F413EF28}"/>
              </a:ext>
            </a:extLst>
          </p:cNvPr>
          <p:cNvSpPr txBox="1">
            <a:spLocks/>
          </p:cNvSpPr>
          <p:nvPr/>
        </p:nvSpPr>
        <p:spPr>
          <a:xfrm>
            <a:off x="358077" y="2389289"/>
            <a:ext cx="3770033" cy="1188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75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1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900" dirty="0">
                <a:latin typeface="Axiforma Light" pitchFamily="2" charset="77"/>
              </a:rPr>
              <a:t>This in-demand panel located where Ferry Rd flows into Moorhouse Ave reaches audiences from affluent suburbs Sumner and Redcliffs en route to the CBD and west. Congestion at the traffic light-controlled intersection assures high dwell times. Businesses in the vicinity are predominantly car dealerships, automotive services and big box retailers. Ara Institute is nearby. This location is a standout for audiences that visit Office Supplies, Big Box Retailers, Electronics Stores, Car Dealerships and more (LANDMARKS ID).</a:t>
            </a:r>
          </a:p>
        </p:txBody>
      </p:sp>
    </p:spTree>
    <p:extLst>
      <p:ext uri="{BB962C8B-B14F-4D97-AF65-F5344CB8AC3E}">
        <p14:creationId xmlns:p14="http://schemas.microsoft.com/office/powerpoint/2010/main" val="36384192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O MEDIA">
      <a:dk1>
        <a:srgbClr val="1AA054"/>
      </a:dk1>
      <a:lt1>
        <a:srgbClr val="FFFFFF"/>
      </a:lt1>
      <a:dk2>
        <a:srgbClr val="1A1918"/>
      </a:dk2>
      <a:lt2>
        <a:srgbClr val="E7E6E6"/>
      </a:lt2>
      <a:accent1>
        <a:srgbClr val="3B98C7"/>
      </a:accent1>
      <a:accent2>
        <a:srgbClr val="69B872"/>
      </a:accent2>
      <a:accent3>
        <a:srgbClr val="DF9185"/>
      </a:accent3>
      <a:accent4>
        <a:srgbClr val="37B39F"/>
      </a:accent4>
      <a:accent5>
        <a:srgbClr val="2C3846"/>
      </a:accent5>
      <a:accent6>
        <a:srgbClr val="BABBB6"/>
      </a:accent6>
      <a:hlink>
        <a:srgbClr val="1AA054"/>
      </a:hlink>
      <a:folHlink>
        <a:srgbClr val="1AA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M0009 Powerpoint Template_v2" id="{AA668DEC-8665-4647-9D07-1A2D5F45EBEA}" vid="{7BC58D68-D635-594D-A03D-DEBCA904EA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69</Words>
  <Application>Microsoft Macintosh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Axiforma Medium</vt:lpstr>
      <vt:lpstr>Calibri</vt:lpstr>
      <vt:lpstr>Axiforma SemiBold</vt:lpstr>
      <vt:lpstr>Arial</vt:lpstr>
      <vt:lpstr>Axiforma</vt:lpstr>
      <vt:lpstr>Axiforma Light</vt:lpstr>
      <vt:lpstr>1_Office Theme</vt:lpstr>
      <vt:lpstr>[CITY_TOWN]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[ADVERTISER]</dc:title>
  <dc:creator>Amanda Wagener</dc:creator>
  <cp:lastModifiedBy>Amanda Wagener</cp:lastModifiedBy>
  <cp:revision>11</cp:revision>
  <cp:lastPrinted>2022-04-21T04:14:19Z</cp:lastPrinted>
  <dcterms:created xsi:type="dcterms:W3CDTF">2022-04-20T08:33:59Z</dcterms:created>
  <dcterms:modified xsi:type="dcterms:W3CDTF">2022-04-28T00:30:41Z</dcterms:modified>
</cp:coreProperties>
</file>