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1.27649470000001,174.78375749999998"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Wellington</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Waterloo Quay - Sky Stadium (IN)</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WELLLED04</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40°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12 x 3.05m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49,682</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8</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305</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digital screen, the best in Wellington, located on the overbridge near Sky Stadium reaches audiences from The Hutt, Porirua, and Kāpiti Coast en route to the CBD. Exceptionally long sightlines and congestion at the traffic light-controlled intersection assures high dwell times. This location is a standout for audiences that visit Travel Agents, Office Supplies, Electronics Stores, QSR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