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329317,172.6509527000000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Cashel St - Christchurch Central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CHCH76-61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270°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40,935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faces audiences leaving the CBD via Cashel St en route east towards Linwood and affluent bay suburbs Sumner, Redcliffs and Mt Pleasant. Congestion at the traffic light-controlled intersection assures high dwell times. Just down the road is Eastgate Shopping Mall which is home to The Warehouse, Countdown, McDonald’s, and Bargain Chemist. This location is a standout for audiences that visit Office Supplies, Big Box Retailers, Supermarkets, Electronics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