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36.8539754,174.75893859999996"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Auckland</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Spaghetti Junction - Auckland Central</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AUCK30-151</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205°</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19 x 6m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45,703</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Yes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spectacular sized and top reach performing panel located in busy Spaghetti Junction faces outbound audiences heading down Pitt St and Union St en route south, west, and north via the motorway network or onto Freemans Bay beyond. Congestion at the traffic light-controlled intersection assures high dwell times. This location is a standout for audiences that visit Travel Agents, Telco Stores, QSR, Supermarkets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