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1.3118129,174.7933511999999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Wellington Rd (SH1) - Hataitai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WELL42-62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90°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56,210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and in-demand panel located on busy multi-laned arterial Wellington Rd (SH1) reaches inbound audiences from suburbs Kilbirnie, Miramar and Seatoun as well as Wellington Airport. Congestion at the traffic light-controlled intersection with Hamilton Rd assures high dwell times. The Mt Victoria Tunnel is nearby. This location is a standout for audiences that visit Telco Stores, Travel Agents, Office Supplies,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