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37.7478649,175.2318066000000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Hamilton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The Base - Te Rapa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HAMILED01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Two 4.32 x 2.52m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17,826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864 x 252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0800-2159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is located in the open-air carpark of The Base, Waikato’s largest shopping centre. Businesses in the mall include Farmers, Nick Scali, The Warehouse, Mitre 10, and Rebel Sport. The screen configured in a "L" shape provides the option to duplicate the message on both facings or wrap a wider landscape message around both screens. Full animation is permitted. This location is a standout for audiences that visit Office Supplies, Electronics Stores, Department Stores, Big Box Retailers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