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597409,174.7898557"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Wellington</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Hutt Rd - Kaiwharawhara (IN)</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WELLLED17</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36,983</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30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digital screen located north of Wellington CBD on arterial Hutt Rd reaches city bound audiences as well as those heading to affluent suburbs of Khandallah, Broadmeadows and Wadestown. Congestion at the traffic light-controlled intersection with Kaiwharawhara Rd assures high dwell times. This location is a standout for audiences that visit Travel Agents, Office Supplies, QSR, DIY Hardware Stores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