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49672,172.60748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Papanui Rd - Papanui (OUT)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CHCH20-122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145°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12.3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42,428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in desirable Papanui faces audiences en route north to Redwood or west to Bishopdale. Long sightlines and congestion at the traffic light-controlled intersection assures high dwell times. Businesses in the vicinity include Mitre 10, Kmart, Farmers, Countdown and The Warehouse. Northlands Shopping Centre is nearby. This location is a standout for audiences that visit Department Stores, Electronics Stores, Supermarkets, Big Box Retailers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