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538981,172.56005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Blenheim Rd - Sockburn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CHCH03-62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35,903</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panel located on multi-laned Blenheim Rd on approach to the Sockburn roundabout reaches audiences from the CBD and Riccarton en route to Hornby and south to Timaru. Congestion along this stretch of road assures high dwell times. Businesses in the vicinity are predominantly car dealerships, automotive services, and manufacturing firms. This location is a standout for audiences that visit Outdoors Stores, Electronics Stores, Office Supplies, Department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